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8" r:id="rId4"/>
    <p:sldId id="263" r:id="rId5"/>
    <p:sldId id="264" r:id="rId6"/>
    <p:sldId id="265" r:id="rId7"/>
    <p:sldId id="266" r:id="rId8"/>
    <p:sldId id="269" r:id="rId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C6C6"/>
    <a:srgbClr val="46CAA6"/>
    <a:srgbClr val="FFFFFF"/>
    <a:srgbClr val="4ABF47"/>
    <a:srgbClr val="4F96D5"/>
    <a:srgbClr val="FFE8A3"/>
    <a:srgbClr val="404040"/>
    <a:srgbClr val="D6E1F1"/>
    <a:srgbClr val="D9E6D4"/>
    <a:srgbClr val="D5EC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F7EE65-8573-4C22-A100-DACA340F2EA1}" v="27" dt="2018-11-13T23:38:15.3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04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neth Luongo" userId="abd3e30f7b268d10" providerId="LiveId" clId="{DBF7EE65-8573-4C22-A100-DACA340F2EA1}"/>
    <pc:docChg chg="undo custSel modSld">
      <pc:chgData name="Kenneth Luongo" userId="abd3e30f7b268d10" providerId="LiveId" clId="{DBF7EE65-8573-4C22-A100-DACA340F2EA1}" dt="2018-11-13T23:44:22.977" v="1714" actId="13926"/>
      <pc:docMkLst>
        <pc:docMk/>
      </pc:docMkLst>
      <pc:sldChg chg="modSp">
        <pc:chgData name="Kenneth Luongo" userId="abd3e30f7b268d10" providerId="LiveId" clId="{DBF7EE65-8573-4C22-A100-DACA340F2EA1}" dt="2018-11-13T23:44:22.977" v="1714" actId="13926"/>
        <pc:sldMkLst>
          <pc:docMk/>
          <pc:sldMk cId="529516227" sldId="263"/>
        </pc:sldMkLst>
        <pc:spChg chg="mod">
          <ac:chgData name="Kenneth Luongo" userId="abd3e30f7b268d10" providerId="LiveId" clId="{DBF7EE65-8573-4C22-A100-DACA340F2EA1}" dt="2018-11-13T21:39:15.411" v="1117" actId="20577"/>
          <ac:spMkLst>
            <pc:docMk/>
            <pc:sldMk cId="529516227" sldId="263"/>
            <ac:spMk id="3" creationId="{5493910B-ED9F-4E54-86F6-471B22ED8D15}"/>
          </ac:spMkLst>
        </pc:spChg>
        <pc:spChg chg="mod">
          <ac:chgData name="Kenneth Luongo" userId="abd3e30f7b268d10" providerId="LiveId" clId="{DBF7EE65-8573-4C22-A100-DACA340F2EA1}" dt="2018-11-13T23:44:22.977" v="1714" actId="13926"/>
          <ac:spMkLst>
            <pc:docMk/>
            <pc:sldMk cId="529516227" sldId="263"/>
            <ac:spMk id="7" creationId="{33971B6F-B8DE-42C6-A326-B9B11BC88720}"/>
          </ac:spMkLst>
        </pc:spChg>
      </pc:sldChg>
      <pc:sldChg chg="modSp">
        <pc:chgData name="Kenneth Luongo" userId="abd3e30f7b268d10" providerId="LiveId" clId="{DBF7EE65-8573-4C22-A100-DACA340F2EA1}" dt="2018-11-13T23:35:36.814" v="1352" actId="20577"/>
        <pc:sldMkLst>
          <pc:docMk/>
          <pc:sldMk cId="2877585000" sldId="264"/>
        </pc:sldMkLst>
        <pc:spChg chg="mod">
          <ac:chgData name="Kenneth Luongo" userId="abd3e30f7b268d10" providerId="LiveId" clId="{DBF7EE65-8573-4C22-A100-DACA340F2EA1}" dt="2018-11-13T23:35:36.814" v="1352" actId="20577"/>
          <ac:spMkLst>
            <pc:docMk/>
            <pc:sldMk cId="2877585000" sldId="264"/>
            <ac:spMk id="3" creationId="{2B2E6F5C-2A99-4F4D-85D4-13791075623E}"/>
          </ac:spMkLst>
        </pc:spChg>
        <pc:spChg chg="mod">
          <ac:chgData name="Kenneth Luongo" userId="abd3e30f7b268d10" providerId="LiveId" clId="{DBF7EE65-8573-4C22-A100-DACA340F2EA1}" dt="2018-11-13T23:35:18.550" v="1346" actId="20577"/>
          <ac:spMkLst>
            <pc:docMk/>
            <pc:sldMk cId="2877585000" sldId="264"/>
            <ac:spMk id="7" creationId="{43BA00DB-5C47-4A77-AD73-9AA3CABA39EC}"/>
          </ac:spMkLst>
        </pc:spChg>
      </pc:sldChg>
      <pc:sldChg chg="modSp">
        <pc:chgData name="Kenneth Luongo" userId="abd3e30f7b268d10" providerId="LiveId" clId="{DBF7EE65-8573-4C22-A100-DACA340F2EA1}" dt="2018-11-13T21:42:28.142" v="1227" actId="20577"/>
        <pc:sldMkLst>
          <pc:docMk/>
          <pc:sldMk cId="1120841970" sldId="265"/>
        </pc:sldMkLst>
        <pc:spChg chg="mod">
          <ac:chgData name="Kenneth Luongo" userId="abd3e30f7b268d10" providerId="LiveId" clId="{DBF7EE65-8573-4C22-A100-DACA340F2EA1}" dt="2018-11-13T21:42:28.142" v="1227" actId="20577"/>
          <ac:spMkLst>
            <pc:docMk/>
            <pc:sldMk cId="1120841970" sldId="265"/>
            <ac:spMk id="4" creationId="{18751C1E-5C49-446F-9252-180127EFE84F}"/>
          </ac:spMkLst>
        </pc:spChg>
        <pc:spChg chg="mod">
          <ac:chgData name="Kenneth Luongo" userId="abd3e30f7b268d10" providerId="LiveId" clId="{DBF7EE65-8573-4C22-A100-DACA340F2EA1}" dt="2018-11-13T21:19:52.841" v="551" actId="20577"/>
          <ac:spMkLst>
            <pc:docMk/>
            <pc:sldMk cId="1120841970" sldId="265"/>
            <ac:spMk id="8" creationId="{74318B85-3CD4-4012-8CF4-31A61A021D77}"/>
          </ac:spMkLst>
        </pc:spChg>
      </pc:sldChg>
      <pc:sldChg chg="modSp">
        <pc:chgData name="Kenneth Luongo" userId="abd3e30f7b268d10" providerId="LiveId" clId="{DBF7EE65-8573-4C22-A100-DACA340F2EA1}" dt="2018-11-13T23:36:49.075" v="1370" actId="20577"/>
        <pc:sldMkLst>
          <pc:docMk/>
          <pc:sldMk cId="1493951214" sldId="266"/>
        </pc:sldMkLst>
        <pc:spChg chg="mod">
          <ac:chgData name="Kenneth Luongo" userId="abd3e30f7b268d10" providerId="LiveId" clId="{DBF7EE65-8573-4C22-A100-DACA340F2EA1}" dt="2018-11-13T21:14:46.546" v="228" actId="20577"/>
          <ac:spMkLst>
            <pc:docMk/>
            <pc:sldMk cId="1493951214" sldId="266"/>
            <ac:spMk id="7" creationId="{2FD7F90B-6478-4838-9121-CC5551B3341C}"/>
          </ac:spMkLst>
        </pc:spChg>
        <pc:spChg chg="mod">
          <ac:chgData name="Kenneth Luongo" userId="abd3e30f7b268d10" providerId="LiveId" clId="{DBF7EE65-8573-4C22-A100-DACA340F2EA1}" dt="2018-11-13T23:36:49.075" v="1370" actId="20577"/>
          <ac:spMkLst>
            <pc:docMk/>
            <pc:sldMk cId="1493951214" sldId="266"/>
            <ac:spMk id="10" creationId="{4EDF7624-BB70-4D03-A2E8-1B62EB83ED17}"/>
          </ac:spMkLst>
        </pc:spChg>
      </pc:sldChg>
      <pc:sldChg chg="modSp setBg">
        <pc:chgData name="Kenneth Luongo" userId="abd3e30f7b268d10" providerId="LiveId" clId="{DBF7EE65-8573-4C22-A100-DACA340F2EA1}" dt="2018-11-13T23:44:01.196" v="1694" actId="13926"/>
        <pc:sldMkLst>
          <pc:docMk/>
          <pc:sldMk cId="125195714" sldId="269"/>
        </pc:sldMkLst>
        <pc:spChg chg="mod">
          <ac:chgData name="Kenneth Luongo" userId="abd3e30f7b268d10" providerId="LiveId" clId="{DBF7EE65-8573-4C22-A100-DACA340F2EA1}" dt="2018-11-13T21:33:35.248" v="1000" actId="20577"/>
          <ac:spMkLst>
            <pc:docMk/>
            <pc:sldMk cId="125195714" sldId="269"/>
            <ac:spMk id="2" creationId="{58EBEF9E-7A3A-4DBB-96AE-82674312B302}"/>
          </ac:spMkLst>
        </pc:spChg>
        <pc:spChg chg="mod">
          <ac:chgData name="Kenneth Luongo" userId="abd3e30f7b268d10" providerId="LiveId" clId="{DBF7EE65-8573-4C22-A100-DACA340F2EA1}" dt="2018-11-13T23:44:01.196" v="1694" actId="13926"/>
          <ac:spMkLst>
            <pc:docMk/>
            <pc:sldMk cId="125195714" sldId="269"/>
            <ac:spMk id="3" creationId="{90D525D5-B5C2-4C42-9F8D-96972A824B69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9AF8FB-9CD9-4831-AF01-BA7BD5C0F035}" type="doc">
      <dgm:prSet loTypeId="urn:microsoft.com/office/officeart/2005/8/layout/vList6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720D8B3-A130-4E54-B968-388EA60E5312}">
      <dgm:prSet phldrT="[Text]"/>
      <dgm:spPr/>
      <dgm:t>
        <a:bodyPr/>
        <a:lstStyle/>
        <a:p>
          <a:r>
            <a:rPr lang="en-US" dirty="0"/>
            <a:t>International Agreements</a:t>
          </a:r>
        </a:p>
      </dgm:t>
    </dgm:pt>
    <dgm:pt modelId="{82677A92-C33E-48BC-B1E6-E4A8F0ADDC43}" type="parTrans" cxnId="{8D790219-097E-4ED2-AC50-7EBB652DFCB0}">
      <dgm:prSet/>
      <dgm:spPr/>
      <dgm:t>
        <a:bodyPr/>
        <a:lstStyle/>
        <a:p>
          <a:endParaRPr lang="en-US"/>
        </a:p>
      </dgm:t>
    </dgm:pt>
    <dgm:pt modelId="{DA14B80E-457F-4BCC-B33F-CED5C8B17085}" type="sibTrans" cxnId="{8D790219-097E-4ED2-AC50-7EBB652DFCB0}">
      <dgm:prSet/>
      <dgm:spPr/>
      <dgm:t>
        <a:bodyPr/>
        <a:lstStyle/>
        <a:p>
          <a:endParaRPr lang="en-US"/>
        </a:p>
      </dgm:t>
    </dgm:pt>
    <dgm:pt modelId="{2F905DA9-A182-43B3-BF44-D6DF41B0F699}">
      <dgm:prSet phldrT="[Text]"/>
      <dgm:spPr/>
      <dgm:t>
        <a:bodyPr/>
        <a:lstStyle/>
        <a:p>
          <a:r>
            <a:rPr lang="en-US"/>
            <a:t>CPPNM/A</a:t>
          </a:r>
          <a:endParaRPr lang="en-US" dirty="0"/>
        </a:p>
      </dgm:t>
    </dgm:pt>
    <dgm:pt modelId="{322E76E8-0893-4712-B8CA-D93FABA45E51}" type="parTrans" cxnId="{83048EF1-EA38-42CB-9A7B-871AF83AB863}">
      <dgm:prSet/>
      <dgm:spPr/>
      <dgm:t>
        <a:bodyPr/>
        <a:lstStyle/>
        <a:p>
          <a:endParaRPr lang="en-US"/>
        </a:p>
      </dgm:t>
    </dgm:pt>
    <dgm:pt modelId="{99D1FBA9-A539-4FF0-A23E-591422F902E0}" type="sibTrans" cxnId="{83048EF1-EA38-42CB-9A7B-871AF83AB863}">
      <dgm:prSet/>
      <dgm:spPr/>
      <dgm:t>
        <a:bodyPr/>
        <a:lstStyle/>
        <a:p>
          <a:endParaRPr lang="en-US"/>
        </a:p>
      </dgm:t>
    </dgm:pt>
    <dgm:pt modelId="{B8E68A3B-5D08-4C0B-8F9F-EEE74EB6F8A3}">
      <dgm:prSet phldrT="[Text]"/>
      <dgm:spPr/>
      <dgm:t>
        <a:bodyPr/>
        <a:lstStyle/>
        <a:p>
          <a:pPr>
            <a:buFont typeface="Arial" pitchFamily="34" charset="0"/>
            <a:buChar char="•"/>
          </a:pPr>
          <a:r>
            <a:rPr lang="en-US" dirty="0"/>
            <a:t>UNSC Resolutions 1540, 1373, &amp; 1887</a:t>
          </a:r>
        </a:p>
      </dgm:t>
    </dgm:pt>
    <dgm:pt modelId="{28405519-76CC-49E9-B0C3-FEC138260C6C}" type="parTrans" cxnId="{F7C311A7-604A-4442-8277-C0BBBFF8BAC1}">
      <dgm:prSet/>
      <dgm:spPr/>
      <dgm:t>
        <a:bodyPr/>
        <a:lstStyle/>
        <a:p>
          <a:endParaRPr lang="en-US"/>
        </a:p>
      </dgm:t>
    </dgm:pt>
    <dgm:pt modelId="{A5DD3DF4-5AB4-4D5D-BA55-DACD3C0DC64D}" type="sibTrans" cxnId="{F7C311A7-604A-4442-8277-C0BBBFF8BAC1}">
      <dgm:prSet/>
      <dgm:spPr/>
      <dgm:t>
        <a:bodyPr/>
        <a:lstStyle/>
        <a:p>
          <a:endParaRPr lang="en-US"/>
        </a:p>
      </dgm:t>
    </dgm:pt>
    <dgm:pt modelId="{E3368501-40CB-4095-A7E9-0102866F901B}">
      <dgm:prSet phldrT="[Text]" custT="1"/>
      <dgm:spPr/>
      <dgm:t>
        <a:bodyPr/>
        <a:lstStyle/>
        <a:p>
          <a:r>
            <a:rPr lang="en-US" sz="2600" dirty="0"/>
            <a:t>IAEA</a:t>
          </a:r>
          <a:br>
            <a:rPr lang="en-US" sz="2600" dirty="0"/>
          </a:br>
          <a:r>
            <a:rPr lang="en-US" sz="2600" dirty="0"/>
            <a:t>Recommendations</a:t>
          </a:r>
        </a:p>
      </dgm:t>
    </dgm:pt>
    <dgm:pt modelId="{85C19A08-9C5F-4439-9032-1CD89A35D8A1}" type="parTrans" cxnId="{A109B265-29FE-4DC6-9CC8-8C63D6873CFF}">
      <dgm:prSet/>
      <dgm:spPr/>
      <dgm:t>
        <a:bodyPr/>
        <a:lstStyle/>
        <a:p>
          <a:endParaRPr lang="en-US"/>
        </a:p>
      </dgm:t>
    </dgm:pt>
    <dgm:pt modelId="{76BC9949-26A3-4E40-963F-95D86DCF17D2}" type="sibTrans" cxnId="{A109B265-29FE-4DC6-9CC8-8C63D6873CFF}">
      <dgm:prSet/>
      <dgm:spPr/>
      <dgm:t>
        <a:bodyPr/>
        <a:lstStyle/>
        <a:p>
          <a:endParaRPr lang="en-US"/>
        </a:p>
      </dgm:t>
    </dgm:pt>
    <dgm:pt modelId="{8153014B-DEE6-4EC5-B5E7-0497538665B6}">
      <dgm:prSet phldrT="[Text]"/>
      <dgm:spPr/>
      <dgm:t>
        <a:bodyPr/>
        <a:lstStyle/>
        <a:p>
          <a:pPr>
            <a:buFont typeface="Arial" pitchFamily="34" charset="0"/>
            <a:buChar char="•"/>
          </a:pPr>
          <a:r>
            <a:rPr lang="en-US" dirty="0"/>
            <a:t>NSS13: Physical protection</a:t>
          </a:r>
        </a:p>
      </dgm:t>
    </dgm:pt>
    <dgm:pt modelId="{8E90CAE6-8A66-4C19-8D46-1D5E455D42EF}" type="parTrans" cxnId="{D2AF7600-A3CC-497B-B3C0-1120C7191F60}">
      <dgm:prSet/>
      <dgm:spPr/>
      <dgm:t>
        <a:bodyPr/>
        <a:lstStyle/>
        <a:p>
          <a:endParaRPr lang="en-US"/>
        </a:p>
      </dgm:t>
    </dgm:pt>
    <dgm:pt modelId="{18382730-62F2-4BF4-8A88-ABBE46CEAF68}" type="sibTrans" cxnId="{D2AF7600-A3CC-497B-B3C0-1120C7191F60}">
      <dgm:prSet/>
      <dgm:spPr/>
      <dgm:t>
        <a:bodyPr/>
        <a:lstStyle/>
        <a:p>
          <a:endParaRPr lang="en-US"/>
        </a:p>
      </dgm:t>
    </dgm:pt>
    <dgm:pt modelId="{AB07F526-DAAC-4E62-839C-E52994C81A61}">
      <dgm:prSet phldrT="[Text]"/>
      <dgm:spPr/>
      <dgm:t>
        <a:bodyPr/>
        <a:lstStyle/>
        <a:p>
          <a:pPr>
            <a:buFont typeface="Arial" pitchFamily="34" charset="0"/>
            <a:buChar char="•"/>
          </a:pPr>
          <a:r>
            <a:rPr lang="en-US" dirty="0"/>
            <a:t>NSS14: Radioactive materials &amp; facilities</a:t>
          </a:r>
        </a:p>
      </dgm:t>
    </dgm:pt>
    <dgm:pt modelId="{B5E9280D-0ACA-419E-A7C4-C7763DE901AF}" type="parTrans" cxnId="{BB308BE6-F4A4-4516-8135-AE4648F62D35}">
      <dgm:prSet/>
      <dgm:spPr/>
      <dgm:t>
        <a:bodyPr/>
        <a:lstStyle/>
        <a:p>
          <a:endParaRPr lang="en-US"/>
        </a:p>
      </dgm:t>
    </dgm:pt>
    <dgm:pt modelId="{1D60D68B-C3C6-45CF-B0A4-19206D2904D1}" type="sibTrans" cxnId="{BB308BE6-F4A4-4516-8135-AE4648F62D35}">
      <dgm:prSet/>
      <dgm:spPr/>
      <dgm:t>
        <a:bodyPr/>
        <a:lstStyle/>
        <a:p>
          <a:endParaRPr lang="en-US"/>
        </a:p>
      </dgm:t>
    </dgm:pt>
    <dgm:pt modelId="{9027F699-9EFB-4F8A-A126-FC3C7141435A}">
      <dgm:prSet phldrT="[Text]"/>
      <dgm:spPr/>
      <dgm:t>
        <a:bodyPr/>
        <a:lstStyle/>
        <a:p>
          <a:pPr>
            <a:buFont typeface="Arial" pitchFamily="34" charset="0"/>
            <a:buChar char="•"/>
          </a:pPr>
          <a:r>
            <a:rPr lang="en-US" dirty="0"/>
            <a:t>NSS15: Outside of regulatory control</a:t>
          </a:r>
        </a:p>
      </dgm:t>
    </dgm:pt>
    <dgm:pt modelId="{C41F2FDC-FCCB-4087-941A-7E6E8270832E}" type="parTrans" cxnId="{5432603E-8868-4988-A123-E447F10EFE01}">
      <dgm:prSet/>
      <dgm:spPr/>
      <dgm:t>
        <a:bodyPr/>
        <a:lstStyle/>
        <a:p>
          <a:endParaRPr lang="en-US"/>
        </a:p>
      </dgm:t>
    </dgm:pt>
    <dgm:pt modelId="{908591AF-A2A7-45F2-9FE3-30BD6664C758}" type="sibTrans" cxnId="{5432603E-8868-4988-A123-E447F10EFE01}">
      <dgm:prSet/>
      <dgm:spPr/>
      <dgm:t>
        <a:bodyPr/>
        <a:lstStyle/>
        <a:p>
          <a:endParaRPr lang="en-US"/>
        </a:p>
      </dgm:t>
    </dgm:pt>
    <dgm:pt modelId="{1EA19D14-A866-4DD6-B360-52B9D2C38E81}">
      <dgm:prSet/>
      <dgm:spPr/>
      <dgm:t>
        <a:bodyPr/>
        <a:lstStyle/>
        <a:p>
          <a:r>
            <a:rPr lang="en-US"/>
            <a:t>ICSANT</a:t>
          </a:r>
          <a:endParaRPr lang="en-US" dirty="0"/>
        </a:p>
      </dgm:t>
    </dgm:pt>
    <dgm:pt modelId="{277A453D-D717-49A5-B962-FEC0E5E0850B}" type="parTrans" cxnId="{1A268D23-2DA2-42B4-A81C-FFBC051843F5}">
      <dgm:prSet/>
      <dgm:spPr/>
      <dgm:t>
        <a:bodyPr/>
        <a:lstStyle/>
        <a:p>
          <a:endParaRPr lang="en-US"/>
        </a:p>
      </dgm:t>
    </dgm:pt>
    <dgm:pt modelId="{32F469CC-E122-4382-8B2E-4D2438B25035}" type="sibTrans" cxnId="{1A268D23-2DA2-42B4-A81C-FFBC051843F5}">
      <dgm:prSet/>
      <dgm:spPr/>
      <dgm:t>
        <a:bodyPr/>
        <a:lstStyle/>
        <a:p>
          <a:endParaRPr lang="en-US"/>
        </a:p>
      </dgm:t>
    </dgm:pt>
    <dgm:pt modelId="{471C790D-982B-4639-A02E-23DA485815CB}">
      <dgm:prSet phldrT="[Text]"/>
      <dgm:spPr/>
      <dgm:t>
        <a:bodyPr/>
        <a:lstStyle/>
        <a:p>
          <a:pPr>
            <a:buFont typeface="Arial" pitchFamily="34" charset="0"/>
            <a:buChar char="•"/>
          </a:pPr>
          <a:r>
            <a:rPr lang="en-US" dirty="0"/>
            <a:t>Bilateral and multilateral agreements</a:t>
          </a:r>
        </a:p>
      </dgm:t>
    </dgm:pt>
    <dgm:pt modelId="{F39770BF-9C55-40C4-A480-61ECE2E5A0A6}" type="parTrans" cxnId="{7E4821A1-7625-4D31-9147-B4AB7B8B6107}">
      <dgm:prSet/>
      <dgm:spPr/>
      <dgm:t>
        <a:bodyPr/>
        <a:lstStyle/>
        <a:p>
          <a:endParaRPr lang="en-US"/>
        </a:p>
      </dgm:t>
    </dgm:pt>
    <dgm:pt modelId="{10F16AF5-B825-4179-BA07-2BAFEBB53BA3}" type="sibTrans" cxnId="{7E4821A1-7625-4D31-9147-B4AB7B8B6107}">
      <dgm:prSet/>
      <dgm:spPr/>
      <dgm:t>
        <a:bodyPr/>
        <a:lstStyle/>
        <a:p>
          <a:endParaRPr lang="en-US"/>
        </a:p>
      </dgm:t>
    </dgm:pt>
    <dgm:pt modelId="{4588582E-BAFF-4A09-9E2C-B0B09C5701C8}">
      <dgm:prSet phldrT="[Text]"/>
      <dgm:spPr/>
      <dgm:t>
        <a:bodyPr/>
        <a:lstStyle/>
        <a:p>
          <a:pPr>
            <a:buFont typeface="Arial" pitchFamily="34" charset="0"/>
            <a:buChar char="•"/>
          </a:pPr>
          <a:r>
            <a:rPr lang="en-US" dirty="0"/>
            <a:t>NSS20: Fundamentals</a:t>
          </a:r>
        </a:p>
      </dgm:t>
    </dgm:pt>
    <dgm:pt modelId="{069721EF-2E3B-4683-B69C-C978CDD25A7A}" type="parTrans" cxnId="{114D77F2-7512-4F11-ABF9-1EB54B56A898}">
      <dgm:prSet/>
      <dgm:spPr/>
      <dgm:t>
        <a:bodyPr/>
        <a:lstStyle/>
        <a:p>
          <a:endParaRPr lang="en-US"/>
        </a:p>
      </dgm:t>
    </dgm:pt>
    <dgm:pt modelId="{DDD6AA37-09B1-4C2D-8FE6-98BE600AD344}" type="sibTrans" cxnId="{114D77F2-7512-4F11-ABF9-1EB54B56A898}">
      <dgm:prSet/>
      <dgm:spPr/>
      <dgm:t>
        <a:bodyPr/>
        <a:lstStyle/>
        <a:p>
          <a:endParaRPr lang="en-US"/>
        </a:p>
      </dgm:t>
    </dgm:pt>
    <dgm:pt modelId="{17C14BA7-4F1E-4F40-9D98-BD1E82284A2A}">
      <dgm:prSet phldrT="[Text]"/>
      <dgm:spPr/>
      <dgm:t>
        <a:bodyPr/>
        <a:lstStyle/>
        <a:p>
          <a:r>
            <a:rPr lang="en-US" dirty="0"/>
            <a:t>Voluntary Initiatives</a:t>
          </a:r>
        </a:p>
      </dgm:t>
    </dgm:pt>
    <dgm:pt modelId="{134EC67A-116D-4458-BC44-99C154D2E842}" type="parTrans" cxnId="{4A684639-64AE-4979-85A1-210FD8BF32E5}">
      <dgm:prSet/>
      <dgm:spPr/>
      <dgm:t>
        <a:bodyPr/>
        <a:lstStyle/>
        <a:p>
          <a:endParaRPr lang="en-US"/>
        </a:p>
      </dgm:t>
    </dgm:pt>
    <dgm:pt modelId="{9FDD7046-A346-4227-98B0-192A50F1D0E4}" type="sibTrans" cxnId="{4A684639-64AE-4979-85A1-210FD8BF32E5}">
      <dgm:prSet/>
      <dgm:spPr/>
      <dgm:t>
        <a:bodyPr/>
        <a:lstStyle/>
        <a:p>
          <a:endParaRPr lang="en-US"/>
        </a:p>
      </dgm:t>
    </dgm:pt>
    <dgm:pt modelId="{7B0E40B3-9043-4482-B90E-49BC4D52AFA4}">
      <dgm:prSet phldrT="[Text]"/>
      <dgm:spPr/>
      <dgm:t>
        <a:bodyPr/>
        <a:lstStyle/>
        <a:p>
          <a:r>
            <a:rPr lang="en-US" dirty="0"/>
            <a:t>Global Partnership</a:t>
          </a:r>
        </a:p>
      </dgm:t>
    </dgm:pt>
    <dgm:pt modelId="{1306E846-DCFC-4023-B2A3-719AB5179D9B}" type="parTrans" cxnId="{99863A08-8D03-49D3-884D-82D078571232}">
      <dgm:prSet/>
      <dgm:spPr/>
      <dgm:t>
        <a:bodyPr/>
        <a:lstStyle/>
        <a:p>
          <a:endParaRPr lang="en-US"/>
        </a:p>
      </dgm:t>
    </dgm:pt>
    <dgm:pt modelId="{4D4AB479-E681-4BB7-AA78-489430E97EB1}" type="sibTrans" cxnId="{99863A08-8D03-49D3-884D-82D078571232}">
      <dgm:prSet/>
      <dgm:spPr/>
      <dgm:t>
        <a:bodyPr/>
        <a:lstStyle/>
        <a:p>
          <a:endParaRPr lang="en-US"/>
        </a:p>
      </dgm:t>
    </dgm:pt>
    <dgm:pt modelId="{27199D49-0985-4FE7-8298-02A754EE81E9}">
      <dgm:prSet phldrT="[Text]"/>
      <dgm:spPr/>
      <dgm:t>
        <a:bodyPr/>
        <a:lstStyle/>
        <a:p>
          <a:r>
            <a:rPr lang="en-US" dirty="0"/>
            <a:t>Global Initiative to Prevent Nuclear Terrorism  </a:t>
          </a:r>
        </a:p>
      </dgm:t>
    </dgm:pt>
    <dgm:pt modelId="{CD3841ED-AF88-4BA5-96FD-AADEF0174161}" type="parTrans" cxnId="{0C0BE2F0-1EB7-470F-A7B7-E64EBD0BED1E}">
      <dgm:prSet/>
      <dgm:spPr/>
      <dgm:t>
        <a:bodyPr/>
        <a:lstStyle/>
        <a:p>
          <a:endParaRPr lang="en-US"/>
        </a:p>
      </dgm:t>
    </dgm:pt>
    <dgm:pt modelId="{FDA19329-248F-40F9-BA83-102E2A593A12}" type="sibTrans" cxnId="{0C0BE2F0-1EB7-470F-A7B7-E64EBD0BED1E}">
      <dgm:prSet/>
      <dgm:spPr/>
      <dgm:t>
        <a:bodyPr/>
        <a:lstStyle/>
        <a:p>
          <a:endParaRPr lang="en-US"/>
        </a:p>
      </dgm:t>
    </dgm:pt>
    <dgm:pt modelId="{CF16C915-28BA-42F5-ABFF-252DFD588CFF}">
      <dgm:prSet phldrT="[Text]"/>
      <dgm:spPr/>
      <dgm:t>
        <a:bodyPr/>
        <a:lstStyle/>
        <a:p>
          <a:pPr>
            <a:buFont typeface="Arial" pitchFamily="34" charset="0"/>
            <a:buChar char="•"/>
          </a:pPr>
          <a:r>
            <a:rPr lang="en-US" dirty="0"/>
            <a:t>IAEA IPPAS missions</a:t>
          </a:r>
        </a:p>
      </dgm:t>
    </dgm:pt>
    <dgm:pt modelId="{AEDD48ED-5D6E-49C8-A46B-2BB283434B3B}" type="parTrans" cxnId="{8F283393-CB0F-4F3D-ADD4-D7510704C0D7}">
      <dgm:prSet/>
      <dgm:spPr/>
      <dgm:t>
        <a:bodyPr/>
        <a:lstStyle/>
        <a:p>
          <a:endParaRPr lang="en-US"/>
        </a:p>
      </dgm:t>
    </dgm:pt>
    <dgm:pt modelId="{9B022580-A375-42BB-9643-DA3C46DB5CB7}" type="sibTrans" cxnId="{8F283393-CB0F-4F3D-ADD4-D7510704C0D7}">
      <dgm:prSet/>
      <dgm:spPr/>
      <dgm:t>
        <a:bodyPr/>
        <a:lstStyle/>
        <a:p>
          <a:endParaRPr lang="en-US"/>
        </a:p>
      </dgm:t>
    </dgm:pt>
    <dgm:pt modelId="{1C99F48A-7916-44DF-A32E-32C727644381}">
      <dgm:prSet phldrT="[Text]"/>
      <dgm:spPr/>
      <dgm:t>
        <a:bodyPr/>
        <a:lstStyle/>
        <a:p>
          <a:pPr>
            <a:buFont typeface="Arial" pitchFamily="34" charset="0"/>
            <a:buChar char="•"/>
          </a:pPr>
          <a:r>
            <a:rPr lang="en-US" dirty="0"/>
            <a:t>Nuclear Security Summit </a:t>
          </a:r>
        </a:p>
      </dgm:t>
    </dgm:pt>
    <dgm:pt modelId="{75FE4AA5-7BC8-4212-AC69-F8392DBD2EA8}" type="parTrans" cxnId="{5BA2159C-E2EE-44EC-80D6-00E4A854164F}">
      <dgm:prSet/>
      <dgm:spPr/>
      <dgm:t>
        <a:bodyPr/>
        <a:lstStyle/>
        <a:p>
          <a:endParaRPr lang="en-US"/>
        </a:p>
      </dgm:t>
    </dgm:pt>
    <dgm:pt modelId="{99680ACB-3888-413E-95AB-873E9E8BA863}" type="sibTrans" cxnId="{5BA2159C-E2EE-44EC-80D6-00E4A854164F}">
      <dgm:prSet/>
      <dgm:spPr/>
      <dgm:t>
        <a:bodyPr/>
        <a:lstStyle/>
        <a:p>
          <a:endParaRPr lang="en-US"/>
        </a:p>
      </dgm:t>
    </dgm:pt>
    <dgm:pt modelId="{6AF4439B-1C35-4A2D-92E6-4523A7CD2861}">
      <dgm:prSet phldrT="[Text]"/>
      <dgm:spPr/>
      <dgm:t>
        <a:bodyPr/>
        <a:lstStyle/>
        <a:p>
          <a:pPr>
            <a:buFont typeface="Arial" pitchFamily="34" charset="0"/>
            <a:buChar char="•"/>
          </a:pPr>
          <a:r>
            <a:rPr lang="en-US" dirty="0">
              <a:solidFill>
                <a:schemeClr val="bg1"/>
              </a:solidFill>
            </a:rPr>
            <a:t>National Control</a:t>
          </a:r>
        </a:p>
      </dgm:t>
    </dgm:pt>
    <dgm:pt modelId="{A005EC82-2E97-4CE2-AAD9-0EE884419D33}" type="parTrans" cxnId="{139E5878-9304-4CCD-AD81-ADEB03DD6654}">
      <dgm:prSet/>
      <dgm:spPr/>
      <dgm:t>
        <a:bodyPr/>
        <a:lstStyle/>
        <a:p>
          <a:endParaRPr lang="en-US"/>
        </a:p>
      </dgm:t>
    </dgm:pt>
    <dgm:pt modelId="{3EA5C6CD-0A80-4F3A-A90D-9BA694A55D2F}" type="sibTrans" cxnId="{139E5878-9304-4CCD-AD81-ADEB03DD6654}">
      <dgm:prSet/>
      <dgm:spPr/>
      <dgm:t>
        <a:bodyPr/>
        <a:lstStyle/>
        <a:p>
          <a:endParaRPr lang="en-US"/>
        </a:p>
      </dgm:t>
    </dgm:pt>
    <dgm:pt modelId="{CC7CD0B6-436E-4DA7-B363-353E639EB0EC}">
      <dgm:prSet/>
      <dgm:spPr/>
      <dgm:t>
        <a:bodyPr/>
        <a:lstStyle/>
        <a:p>
          <a:r>
            <a:rPr lang="en-US" dirty="0"/>
            <a:t>Design basis threat (DBT)</a:t>
          </a:r>
        </a:p>
      </dgm:t>
    </dgm:pt>
    <dgm:pt modelId="{DF584401-F456-4570-8D3B-CA3E8160E1D1}" type="parTrans" cxnId="{11D7AA5E-E5DE-48E9-80D4-7E5B5E6BC62C}">
      <dgm:prSet/>
      <dgm:spPr/>
      <dgm:t>
        <a:bodyPr/>
        <a:lstStyle/>
        <a:p>
          <a:endParaRPr lang="en-US"/>
        </a:p>
      </dgm:t>
    </dgm:pt>
    <dgm:pt modelId="{D7F241D6-4835-4B27-ABB8-9364E688760B}" type="sibTrans" cxnId="{11D7AA5E-E5DE-48E9-80D4-7E5B5E6BC62C}">
      <dgm:prSet/>
      <dgm:spPr/>
      <dgm:t>
        <a:bodyPr/>
        <a:lstStyle/>
        <a:p>
          <a:endParaRPr lang="en-US"/>
        </a:p>
      </dgm:t>
    </dgm:pt>
    <dgm:pt modelId="{F8FB613D-0DA1-4BBE-A270-7A5C9F263B86}">
      <dgm:prSet phldrT="[Text]"/>
      <dgm:spPr/>
      <dgm:t>
        <a:bodyPr/>
        <a:lstStyle/>
        <a:p>
          <a:r>
            <a:rPr lang="en-US" dirty="0"/>
            <a:t>Assessment and response to immerging tech/cyber vulnerability</a:t>
          </a:r>
        </a:p>
      </dgm:t>
    </dgm:pt>
    <dgm:pt modelId="{D1C24B36-9B8B-4CDA-8B85-11793EB88879}" type="parTrans" cxnId="{25B347C5-DE08-4722-ABEE-007CC4D50264}">
      <dgm:prSet/>
      <dgm:spPr/>
      <dgm:t>
        <a:bodyPr/>
        <a:lstStyle/>
        <a:p>
          <a:endParaRPr lang="en-US"/>
        </a:p>
      </dgm:t>
    </dgm:pt>
    <dgm:pt modelId="{A5E85F41-C4C4-4062-ACDC-E9598B49A636}" type="sibTrans" cxnId="{25B347C5-DE08-4722-ABEE-007CC4D50264}">
      <dgm:prSet/>
      <dgm:spPr/>
      <dgm:t>
        <a:bodyPr/>
        <a:lstStyle/>
        <a:p>
          <a:endParaRPr lang="en-US"/>
        </a:p>
      </dgm:t>
    </dgm:pt>
    <dgm:pt modelId="{D777AC9C-BA0E-4EDE-8657-8217A9E6F69E}">
      <dgm:prSet phldrT="[Text]"/>
      <dgm:spPr/>
      <dgm:t>
        <a:bodyPr/>
        <a:lstStyle/>
        <a:p>
          <a:r>
            <a:rPr lang="en-US" dirty="0"/>
            <a:t>National legal and regulatory framework</a:t>
          </a:r>
        </a:p>
      </dgm:t>
    </dgm:pt>
    <dgm:pt modelId="{4A7665E0-75FD-433F-BBAD-5E5D5AD63E55}" type="parTrans" cxnId="{C44E77ED-97A9-4C69-ABCE-8AE2956C9BF3}">
      <dgm:prSet/>
      <dgm:spPr/>
      <dgm:t>
        <a:bodyPr/>
        <a:lstStyle/>
        <a:p>
          <a:endParaRPr lang="en-US"/>
        </a:p>
      </dgm:t>
    </dgm:pt>
    <dgm:pt modelId="{9EC15222-0E7D-47B5-A897-B167BB9C7EBE}" type="sibTrans" cxnId="{C44E77ED-97A9-4C69-ABCE-8AE2956C9BF3}">
      <dgm:prSet/>
      <dgm:spPr/>
      <dgm:t>
        <a:bodyPr/>
        <a:lstStyle/>
        <a:p>
          <a:endParaRPr lang="en-US"/>
        </a:p>
      </dgm:t>
    </dgm:pt>
    <dgm:pt modelId="{F2AC1C6E-FD9C-4AEC-8C18-4DB236CA8417}" type="pres">
      <dgm:prSet presAssocID="{F29AF8FB-9CD9-4831-AF01-BA7BD5C0F035}" presName="Name0" presStyleCnt="0">
        <dgm:presLayoutVars>
          <dgm:dir/>
          <dgm:animLvl val="lvl"/>
          <dgm:resizeHandles/>
        </dgm:presLayoutVars>
      </dgm:prSet>
      <dgm:spPr/>
    </dgm:pt>
    <dgm:pt modelId="{061E472C-D866-4965-94E6-BCCBD173C619}" type="pres">
      <dgm:prSet presAssocID="{9720D8B3-A130-4E54-B968-388EA60E5312}" presName="linNode" presStyleCnt="0"/>
      <dgm:spPr/>
    </dgm:pt>
    <dgm:pt modelId="{60EDEA04-088F-446C-B341-72E82397AB13}" type="pres">
      <dgm:prSet presAssocID="{9720D8B3-A130-4E54-B968-388EA60E5312}" presName="parentShp" presStyleLbl="node1" presStyleIdx="0" presStyleCnt="4">
        <dgm:presLayoutVars>
          <dgm:bulletEnabled val="1"/>
        </dgm:presLayoutVars>
      </dgm:prSet>
      <dgm:spPr/>
    </dgm:pt>
    <dgm:pt modelId="{DCBB24EF-6542-40C7-B62A-D53583A0FAF7}" type="pres">
      <dgm:prSet presAssocID="{9720D8B3-A130-4E54-B968-388EA60E5312}" presName="childShp" presStyleLbl="bgAccFollowNode1" presStyleIdx="0" presStyleCnt="4">
        <dgm:presLayoutVars>
          <dgm:bulletEnabled val="1"/>
        </dgm:presLayoutVars>
      </dgm:prSet>
      <dgm:spPr/>
    </dgm:pt>
    <dgm:pt modelId="{055F6FC1-2BAF-4339-BF8C-6726D29D6F34}" type="pres">
      <dgm:prSet presAssocID="{DA14B80E-457F-4BCC-B33F-CED5C8B17085}" presName="spacing" presStyleCnt="0"/>
      <dgm:spPr/>
    </dgm:pt>
    <dgm:pt modelId="{EC742E43-BCB2-484C-ABAE-95A75AD9976A}" type="pres">
      <dgm:prSet presAssocID="{E3368501-40CB-4095-A7E9-0102866F901B}" presName="linNode" presStyleCnt="0"/>
      <dgm:spPr/>
    </dgm:pt>
    <dgm:pt modelId="{565CA87C-89FD-428F-A69A-E2C89DAEC5BD}" type="pres">
      <dgm:prSet presAssocID="{E3368501-40CB-4095-A7E9-0102866F901B}" presName="parentShp" presStyleLbl="node1" presStyleIdx="1" presStyleCnt="4">
        <dgm:presLayoutVars>
          <dgm:bulletEnabled val="1"/>
        </dgm:presLayoutVars>
      </dgm:prSet>
      <dgm:spPr/>
    </dgm:pt>
    <dgm:pt modelId="{FB177BAD-F3F9-43EC-AF67-649C7D2EDFBD}" type="pres">
      <dgm:prSet presAssocID="{E3368501-40CB-4095-A7E9-0102866F901B}" presName="childShp" presStyleLbl="bgAccFollowNode1" presStyleIdx="1" presStyleCnt="4">
        <dgm:presLayoutVars>
          <dgm:bulletEnabled val="1"/>
        </dgm:presLayoutVars>
      </dgm:prSet>
      <dgm:spPr/>
    </dgm:pt>
    <dgm:pt modelId="{BEB4AF09-4B65-41BA-AD60-91157A32AD06}" type="pres">
      <dgm:prSet presAssocID="{76BC9949-26A3-4E40-963F-95D86DCF17D2}" presName="spacing" presStyleCnt="0"/>
      <dgm:spPr/>
    </dgm:pt>
    <dgm:pt modelId="{15C06CFB-1A50-42D2-8F33-A1CE6B838AD1}" type="pres">
      <dgm:prSet presAssocID="{17C14BA7-4F1E-4F40-9D98-BD1E82284A2A}" presName="linNode" presStyleCnt="0"/>
      <dgm:spPr/>
    </dgm:pt>
    <dgm:pt modelId="{977B9B9C-4690-4491-8D11-C3705CDEE39A}" type="pres">
      <dgm:prSet presAssocID="{17C14BA7-4F1E-4F40-9D98-BD1E82284A2A}" presName="parentShp" presStyleLbl="node1" presStyleIdx="2" presStyleCnt="4">
        <dgm:presLayoutVars>
          <dgm:bulletEnabled val="1"/>
        </dgm:presLayoutVars>
      </dgm:prSet>
      <dgm:spPr/>
    </dgm:pt>
    <dgm:pt modelId="{E67196A6-FE12-4565-9B29-BA9B2250AF3A}" type="pres">
      <dgm:prSet presAssocID="{17C14BA7-4F1E-4F40-9D98-BD1E82284A2A}" presName="childShp" presStyleLbl="bgAccFollowNode1" presStyleIdx="2" presStyleCnt="4">
        <dgm:presLayoutVars>
          <dgm:bulletEnabled val="1"/>
        </dgm:presLayoutVars>
      </dgm:prSet>
      <dgm:spPr/>
    </dgm:pt>
    <dgm:pt modelId="{E5A80403-C820-4063-87B2-6B8A1E4F7E41}" type="pres">
      <dgm:prSet presAssocID="{9FDD7046-A346-4227-98B0-192A50F1D0E4}" presName="spacing" presStyleCnt="0"/>
      <dgm:spPr/>
    </dgm:pt>
    <dgm:pt modelId="{1DFE6749-28AA-4B4A-9836-23E69DA62F16}" type="pres">
      <dgm:prSet presAssocID="{6AF4439B-1C35-4A2D-92E6-4523A7CD2861}" presName="linNode" presStyleCnt="0"/>
      <dgm:spPr/>
    </dgm:pt>
    <dgm:pt modelId="{63748674-E23C-401B-B6CF-FE3FF51315E2}" type="pres">
      <dgm:prSet presAssocID="{6AF4439B-1C35-4A2D-92E6-4523A7CD2861}" presName="parentShp" presStyleLbl="node1" presStyleIdx="3" presStyleCnt="4">
        <dgm:presLayoutVars>
          <dgm:bulletEnabled val="1"/>
        </dgm:presLayoutVars>
      </dgm:prSet>
      <dgm:spPr/>
    </dgm:pt>
    <dgm:pt modelId="{A70B56F5-520A-4EF4-8A2C-3D6021EC562A}" type="pres">
      <dgm:prSet presAssocID="{6AF4439B-1C35-4A2D-92E6-4523A7CD2861}" presName="childShp" presStyleLbl="bgAccFollowNode1" presStyleIdx="3" presStyleCnt="4">
        <dgm:presLayoutVars>
          <dgm:bulletEnabled val="1"/>
        </dgm:presLayoutVars>
      </dgm:prSet>
      <dgm:spPr/>
    </dgm:pt>
  </dgm:ptLst>
  <dgm:cxnLst>
    <dgm:cxn modelId="{D2AF7600-A3CC-497B-B3C0-1120C7191F60}" srcId="{E3368501-40CB-4095-A7E9-0102866F901B}" destId="{8153014B-DEE6-4EC5-B5E7-0497538665B6}" srcOrd="0" destOrd="0" parTransId="{8E90CAE6-8A66-4C19-8D46-1D5E455D42EF}" sibTransId="{18382730-62F2-4BF4-8A88-ABBE46CEAF68}"/>
    <dgm:cxn modelId="{99863A08-8D03-49D3-884D-82D078571232}" srcId="{17C14BA7-4F1E-4F40-9D98-BD1E82284A2A}" destId="{7B0E40B3-9043-4482-B90E-49BC4D52AFA4}" srcOrd="0" destOrd="0" parTransId="{1306E846-DCFC-4023-B2A3-719AB5179D9B}" sibTransId="{4D4AB479-E681-4BB7-AA78-489430E97EB1}"/>
    <dgm:cxn modelId="{00572817-2490-41A8-93E7-98A0A2559173}" type="presOf" srcId="{27199D49-0985-4FE7-8298-02A754EE81E9}" destId="{E67196A6-FE12-4565-9B29-BA9B2250AF3A}" srcOrd="0" destOrd="1" presId="urn:microsoft.com/office/officeart/2005/8/layout/vList6"/>
    <dgm:cxn modelId="{8D790219-097E-4ED2-AC50-7EBB652DFCB0}" srcId="{F29AF8FB-9CD9-4831-AF01-BA7BD5C0F035}" destId="{9720D8B3-A130-4E54-B968-388EA60E5312}" srcOrd="0" destOrd="0" parTransId="{82677A92-C33E-48BC-B1E6-E4A8F0ADDC43}" sibTransId="{DA14B80E-457F-4BCC-B33F-CED5C8B17085}"/>
    <dgm:cxn modelId="{A9614C1B-7960-4C10-AA52-81EC942CE30A}" type="presOf" srcId="{17C14BA7-4F1E-4F40-9D98-BD1E82284A2A}" destId="{977B9B9C-4690-4491-8D11-C3705CDEE39A}" srcOrd="0" destOrd="0" presId="urn:microsoft.com/office/officeart/2005/8/layout/vList6"/>
    <dgm:cxn modelId="{1A268D23-2DA2-42B4-A81C-FFBC051843F5}" srcId="{9720D8B3-A130-4E54-B968-388EA60E5312}" destId="{1EA19D14-A866-4DD6-B360-52B9D2C38E81}" srcOrd="1" destOrd="0" parTransId="{277A453D-D717-49A5-B962-FEC0E5E0850B}" sibTransId="{32F469CC-E122-4382-8B2E-4D2438B25035}"/>
    <dgm:cxn modelId="{14ABF027-07EB-4EA3-AE69-43CB32D436FB}" type="presOf" srcId="{2F905DA9-A182-43B3-BF44-D6DF41B0F699}" destId="{DCBB24EF-6542-40C7-B62A-D53583A0FAF7}" srcOrd="0" destOrd="0" presId="urn:microsoft.com/office/officeart/2005/8/layout/vList6"/>
    <dgm:cxn modelId="{211DAB31-1015-4880-AEEE-EC16375DA76C}" type="presOf" srcId="{1C99F48A-7916-44DF-A32E-32C727644381}" destId="{E67196A6-FE12-4565-9B29-BA9B2250AF3A}" srcOrd="0" destOrd="3" presId="urn:microsoft.com/office/officeart/2005/8/layout/vList6"/>
    <dgm:cxn modelId="{4A684639-64AE-4979-85A1-210FD8BF32E5}" srcId="{F29AF8FB-9CD9-4831-AF01-BA7BD5C0F035}" destId="{17C14BA7-4F1E-4F40-9D98-BD1E82284A2A}" srcOrd="2" destOrd="0" parTransId="{134EC67A-116D-4458-BC44-99C154D2E842}" sibTransId="{9FDD7046-A346-4227-98B0-192A50F1D0E4}"/>
    <dgm:cxn modelId="{5EEE4F3A-E19B-43B0-8C8B-B407C66E7C1A}" type="presOf" srcId="{6AF4439B-1C35-4A2D-92E6-4523A7CD2861}" destId="{63748674-E23C-401B-B6CF-FE3FF51315E2}" srcOrd="0" destOrd="0" presId="urn:microsoft.com/office/officeart/2005/8/layout/vList6"/>
    <dgm:cxn modelId="{3B31A03C-56A5-4E2F-BD19-0283BD1E465E}" type="presOf" srcId="{CC7CD0B6-436E-4DA7-B363-353E639EB0EC}" destId="{A70B56F5-520A-4EF4-8A2C-3D6021EC562A}" srcOrd="0" destOrd="0" presId="urn:microsoft.com/office/officeart/2005/8/layout/vList6"/>
    <dgm:cxn modelId="{5432603E-8868-4988-A123-E447F10EFE01}" srcId="{E3368501-40CB-4095-A7E9-0102866F901B}" destId="{9027F699-9EFB-4F8A-A126-FC3C7141435A}" srcOrd="2" destOrd="0" parTransId="{C41F2FDC-FCCB-4087-941A-7E6E8270832E}" sibTransId="{908591AF-A2A7-45F2-9FE3-30BD6664C758}"/>
    <dgm:cxn modelId="{2439425D-5EAB-4A08-AC0F-CB3E19451E65}" type="presOf" srcId="{4588582E-BAFF-4A09-9E2C-B0B09C5701C8}" destId="{FB177BAD-F3F9-43EC-AF67-649C7D2EDFBD}" srcOrd="0" destOrd="3" presId="urn:microsoft.com/office/officeart/2005/8/layout/vList6"/>
    <dgm:cxn modelId="{11D7AA5E-E5DE-48E9-80D4-7E5B5E6BC62C}" srcId="{6AF4439B-1C35-4A2D-92E6-4523A7CD2861}" destId="{CC7CD0B6-436E-4DA7-B363-353E639EB0EC}" srcOrd="0" destOrd="0" parTransId="{DF584401-F456-4570-8D3B-CA3E8160E1D1}" sibTransId="{D7F241D6-4835-4B27-ABB8-9364E688760B}"/>
    <dgm:cxn modelId="{69681361-673A-48EA-A570-21CEA1E1C350}" type="presOf" srcId="{471C790D-982B-4639-A02E-23DA485815CB}" destId="{DCBB24EF-6542-40C7-B62A-D53583A0FAF7}" srcOrd="0" destOrd="3" presId="urn:microsoft.com/office/officeart/2005/8/layout/vList6"/>
    <dgm:cxn modelId="{A109B265-29FE-4DC6-9CC8-8C63D6873CFF}" srcId="{F29AF8FB-9CD9-4831-AF01-BA7BD5C0F035}" destId="{E3368501-40CB-4095-A7E9-0102866F901B}" srcOrd="1" destOrd="0" parTransId="{85C19A08-9C5F-4439-9032-1CD89A35D8A1}" sibTransId="{76BC9949-26A3-4E40-963F-95D86DCF17D2}"/>
    <dgm:cxn modelId="{495FA867-E8C7-4038-BA23-88F2A6F4B4EB}" type="presOf" srcId="{D777AC9C-BA0E-4EDE-8657-8217A9E6F69E}" destId="{A70B56F5-520A-4EF4-8A2C-3D6021EC562A}" srcOrd="0" destOrd="1" presId="urn:microsoft.com/office/officeart/2005/8/layout/vList6"/>
    <dgm:cxn modelId="{0FE83349-DC85-47C5-B054-C7BA370E9316}" type="presOf" srcId="{1EA19D14-A866-4DD6-B360-52B9D2C38E81}" destId="{DCBB24EF-6542-40C7-B62A-D53583A0FAF7}" srcOrd="0" destOrd="1" presId="urn:microsoft.com/office/officeart/2005/8/layout/vList6"/>
    <dgm:cxn modelId="{5C28AC49-05C7-4403-BDFD-CEB595B59354}" type="presOf" srcId="{8153014B-DEE6-4EC5-B5E7-0497538665B6}" destId="{FB177BAD-F3F9-43EC-AF67-649C7D2EDFBD}" srcOrd="0" destOrd="0" presId="urn:microsoft.com/office/officeart/2005/8/layout/vList6"/>
    <dgm:cxn modelId="{A63D5E6A-E2A7-4615-BAD6-0514E2D9ACD2}" type="presOf" srcId="{7B0E40B3-9043-4482-B90E-49BC4D52AFA4}" destId="{E67196A6-FE12-4565-9B29-BA9B2250AF3A}" srcOrd="0" destOrd="0" presId="urn:microsoft.com/office/officeart/2005/8/layout/vList6"/>
    <dgm:cxn modelId="{9889906A-EE7B-4135-874F-8DA73FD67C65}" type="presOf" srcId="{E3368501-40CB-4095-A7E9-0102866F901B}" destId="{565CA87C-89FD-428F-A69A-E2C89DAEC5BD}" srcOrd="0" destOrd="0" presId="urn:microsoft.com/office/officeart/2005/8/layout/vList6"/>
    <dgm:cxn modelId="{139E5878-9304-4CCD-AD81-ADEB03DD6654}" srcId="{F29AF8FB-9CD9-4831-AF01-BA7BD5C0F035}" destId="{6AF4439B-1C35-4A2D-92E6-4523A7CD2861}" srcOrd="3" destOrd="0" parTransId="{A005EC82-2E97-4CE2-AAD9-0EE884419D33}" sibTransId="{3EA5C6CD-0A80-4F3A-A90D-9BA694A55D2F}"/>
    <dgm:cxn modelId="{F3F3845A-BA28-4040-B717-AB9CC530C83E}" type="presOf" srcId="{9027F699-9EFB-4F8A-A126-FC3C7141435A}" destId="{FB177BAD-F3F9-43EC-AF67-649C7D2EDFBD}" srcOrd="0" destOrd="2" presId="urn:microsoft.com/office/officeart/2005/8/layout/vList6"/>
    <dgm:cxn modelId="{74DF0093-555D-4260-8FE2-9EC3DD9E9869}" type="presOf" srcId="{9720D8B3-A130-4E54-B968-388EA60E5312}" destId="{60EDEA04-088F-446C-B341-72E82397AB13}" srcOrd="0" destOrd="0" presId="urn:microsoft.com/office/officeart/2005/8/layout/vList6"/>
    <dgm:cxn modelId="{8F283393-CB0F-4F3D-ADD4-D7510704C0D7}" srcId="{17C14BA7-4F1E-4F40-9D98-BD1E82284A2A}" destId="{CF16C915-28BA-42F5-ABFF-252DFD588CFF}" srcOrd="2" destOrd="0" parTransId="{AEDD48ED-5D6E-49C8-A46B-2BB283434B3B}" sibTransId="{9B022580-A375-42BB-9643-DA3C46DB5CB7}"/>
    <dgm:cxn modelId="{5BA2159C-E2EE-44EC-80D6-00E4A854164F}" srcId="{17C14BA7-4F1E-4F40-9D98-BD1E82284A2A}" destId="{1C99F48A-7916-44DF-A32E-32C727644381}" srcOrd="3" destOrd="0" parTransId="{75FE4AA5-7BC8-4212-AC69-F8392DBD2EA8}" sibTransId="{99680ACB-3888-413E-95AB-873E9E8BA863}"/>
    <dgm:cxn modelId="{7E4821A1-7625-4D31-9147-B4AB7B8B6107}" srcId="{9720D8B3-A130-4E54-B968-388EA60E5312}" destId="{471C790D-982B-4639-A02E-23DA485815CB}" srcOrd="3" destOrd="0" parTransId="{F39770BF-9C55-40C4-A480-61ECE2E5A0A6}" sibTransId="{10F16AF5-B825-4179-BA07-2BAFEBB53BA3}"/>
    <dgm:cxn modelId="{F7C311A7-604A-4442-8277-C0BBBFF8BAC1}" srcId="{9720D8B3-A130-4E54-B968-388EA60E5312}" destId="{B8E68A3B-5D08-4C0B-8F9F-EEE74EB6F8A3}" srcOrd="2" destOrd="0" parTransId="{28405519-76CC-49E9-B0C3-FEC138260C6C}" sibTransId="{A5DD3DF4-5AB4-4D5D-BA55-DACD3C0DC64D}"/>
    <dgm:cxn modelId="{25B347C5-DE08-4722-ABEE-007CC4D50264}" srcId="{6AF4439B-1C35-4A2D-92E6-4523A7CD2861}" destId="{F8FB613D-0DA1-4BBE-A270-7A5C9F263B86}" srcOrd="2" destOrd="0" parTransId="{D1C24B36-9B8B-4CDA-8B85-11793EB88879}" sibTransId="{A5E85F41-C4C4-4062-ACDC-E9598B49A636}"/>
    <dgm:cxn modelId="{88FA0BD4-F2F5-4A77-8387-BC1C2A1D1B41}" type="presOf" srcId="{F29AF8FB-9CD9-4831-AF01-BA7BD5C0F035}" destId="{F2AC1C6E-FD9C-4AEC-8C18-4DB236CA8417}" srcOrd="0" destOrd="0" presId="urn:microsoft.com/office/officeart/2005/8/layout/vList6"/>
    <dgm:cxn modelId="{BB308BE6-F4A4-4516-8135-AE4648F62D35}" srcId="{E3368501-40CB-4095-A7E9-0102866F901B}" destId="{AB07F526-DAAC-4E62-839C-E52994C81A61}" srcOrd="1" destOrd="0" parTransId="{B5E9280D-0ACA-419E-A7C4-C7763DE901AF}" sibTransId="{1D60D68B-C3C6-45CF-B0A4-19206D2904D1}"/>
    <dgm:cxn modelId="{AAF7C2EB-63DE-4E4D-8057-8EF8449C00E6}" type="presOf" srcId="{F8FB613D-0DA1-4BBE-A270-7A5C9F263B86}" destId="{A70B56F5-520A-4EF4-8A2C-3D6021EC562A}" srcOrd="0" destOrd="2" presId="urn:microsoft.com/office/officeart/2005/8/layout/vList6"/>
    <dgm:cxn modelId="{523F82EC-74F5-419A-9927-D34B6609880A}" type="presOf" srcId="{B8E68A3B-5D08-4C0B-8F9F-EEE74EB6F8A3}" destId="{DCBB24EF-6542-40C7-B62A-D53583A0FAF7}" srcOrd="0" destOrd="2" presId="urn:microsoft.com/office/officeart/2005/8/layout/vList6"/>
    <dgm:cxn modelId="{C44E77ED-97A9-4C69-ABCE-8AE2956C9BF3}" srcId="{6AF4439B-1C35-4A2D-92E6-4523A7CD2861}" destId="{D777AC9C-BA0E-4EDE-8657-8217A9E6F69E}" srcOrd="1" destOrd="0" parTransId="{4A7665E0-75FD-433F-BBAD-5E5D5AD63E55}" sibTransId="{9EC15222-0E7D-47B5-A897-B167BB9C7EBE}"/>
    <dgm:cxn modelId="{0C0BE2F0-1EB7-470F-A7B7-E64EBD0BED1E}" srcId="{17C14BA7-4F1E-4F40-9D98-BD1E82284A2A}" destId="{27199D49-0985-4FE7-8298-02A754EE81E9}" srcOrd="1" destOrd="0" parTransId="{CD3841ED-AF88-4BA5-96FD-AADEF0174161}" sibTransId="{FDA19329-248F-40F9-BA83-102E2A593A12}"/>
    <dgm:cxn modelId="{83048EF1-EA38-42CB-9A7B-871AF83AB863}" srcId="{9720D8B3-A130-4E54-B968-388EA60E5312}" destId="{2F905DA9-A182-43B3-BF44-D6DF41B0F699}" srcOrd="0" destOrd="0" parTransId="{322E76E8-0893-4712-B8CA-D93FABA45E51}" sibTransId="{99D1FBA9-A539-4FF0-A23E-591422F902E0}"/>
    <dgm:cxn modelId="{114D77F2-7512-4F11-ABF9-1EB54B56A898}" srcId="{E3368501-40CB-4095-A7E9-0102866F901B}" destId="{4588582E-BAFF-4A09-9E2C-B0B09C5701C8}" srcOrd="3" destOrd="0" parTransId="{069721EF-2E3B-4683-B69C-C978CDD25A7A}" sibTransId="{DDD6AA37-09B1-4C2D-8FE6-98BE600AD344}"/>
    <dgm:cxn modelId="{A5A04CF8-3D7B-4645-858B-C57065A3D9BE}" type="presOf" srcId="{CF16C915-28BA-42F5-ABFF-252DFD588CFF}" destId="{E67196A6-FE12-4565-9B29-BA9B2250AF3A}" srcOrd="0" destOrd="2" presId="urn:microsoft.com/office/officeart/2005/8/layout/vList6"/>
    <dgm:cxn modelId="{F135EDFF-0C82-481B-80FB-8BF01BB75456}" type="presOf" srcId="{AB07F526-DAAC-4E62-839C-E52994C81A61}" destId="{FB177BAD-F3F9-43EC-AF67-649C7D2EDFBD}" srcOrd="0" destOrd="1" presId="urn:microsoft.com/office/officeart/2005/8/layout/vList6"/>
    <dgm:cxn modelId="{62D6B332-883A-4261-9744-8CAE811FCA9F}" type="presParOf" srcId="{F2AC1C6E-FD9C-4AEC-8C18-4DB236CA8417}" destId="{061E472C-D866-4965-94E6-BCCBD173C619}" srcOrd="0" destOrd="0" presId="urn:microsoft.com/office/officeart/2005/8/layout/vList6"/>
    <dgm:cxn modelId="{7A40F514-4A16-4C9C-BFBC-93628A8A7D7B}" type="presParOf" srcId="{061E472C-D866-4965-94E6-BCCBD173C619}" destId="{60EDEA04-088F-446C-B341-72E82397AB13}" srcOrd="0" destOrd="0" presId="urn:microsoft.com/office/officeart/2005/8/layout/vList6"/>
    <dgm:cxn modelId="{1EAB88FB-EB06-4CE7-95A5-3A831AB41644}" type="presParOf" srcId="{061E472C-D866-4965-94E6-BCCBD173C619}" destId="{DCBB24EF-6542-40C7-B62A-D53583A0FAF7}" srcOrd="1" destOrd="0" presId="urn:microsoft.com/office/officeart/2005/8/layout/vList6"/>
    <dgm:cxn modelId="{5E9ED7F1-A8FE-4625-A036-5D9543F8E59E}" type="presParOf" srcId="{F2AC1C6E-FD9C-4AEC-8C18-4DB236CA8417}" destId="{055F6FC1-2BAF-4339-BF8C-6726D29D6F34}" srcOrd="1" destOrd="0" presId="urn:microsoft.com/office/officeart/2005/8/layout/vList6"/>
    <dgm:cxn modelId="{28CDF772-C15F-49FD-9718-29B29CE79180}" type="presParOf" srcId="{F2AC1C6E-FD9C-4AEC-8C18-4DB236CA8417}" destId="{EC742E43-BCB2-484C-ABAE-95A75AD9976A}" srcOrd="2" destOrd="0" presId="urn:microsoft.com/office/officeart/2005/8/layout/vList6"/>
    <dgm:cxn modelId="{061D60A2-D633-4F0C-8F84-76CF92644CB6}" type="presParOf" srcId="{EC742E43-BCB2-484C-ABAE-95A75AD9976A}" destId="{565CA87C-89FD-428F-A69A-E2C89DAEC5BD}" srcOrd="0" destOrd="0" presId="urn:microsoft.com/office/officeart/2005/8/layout/vList6"/>
    <dgm:cxn modelId="{B164F79D-EBE7-4247-A160-2A2F83FF8C4A}" type="presParOf" srcId="{EC742E43-BCB2-484C-ABAE-95A75AD9976A}" destId="{FB177BAD-F3F9-43EC-AF67-649C7D2EDFBD}" srcOrd="1" destOrd="0" presId="urn:microsoft.com/office/officeart/2005/8/layout/vList6"/>
    <dgm:cxn modelId="{232981EC-AAD0-4459-BB41-025186B8BBC9}" type="presParOf" srcId="{F2AC1C6E-FD9C-4AEC-8C18-4DB236CA8417}" destId="{BEB4AF09-4B65-41BA-AD60-91157A32AD06}" srcOrd="3" destOrd="0" presId="urn:microsoft.com/office/officeart/2005/8/layout/vList6"/>
    <dgm:cxn modelId="{1DA4C512-ABAC-49E6-80DC-E100F33360D5}" type="presParOf" srcId="{F2AC1C6E-FD9C-4AEC-8C18-4DB236CA8417}" destId="{15C06CFB-1A50-42D2-8F33-A1CE6B838AD1}" srcOrd="4" destOrd="0" presId="urn:microsoft.com/office/officeart/2005/8/layout/vList6"/>
    <dgm:cxn modelId="{1959AC9B-1605-4AE4-AA05-65B993E17465}" type="presParOf" srcId="{15C06CFB-1A50-42D2-8F33-A1CE6B838AD1}" destId="{977B9B9C-4690-4491-8D11-C3705CDEE39A}" srcOrd="0" destOrd="0" presId="urn:microsoft.com/office/officeart/2005/8/layout/vList6"/>
    <dgm:cxn modelId="{7914A3F3-07AD-48E9-81B5-2237EF9D015B}" type="presParOf" srcId="{15C06CFB-1A50-42D2-8F33-A1CE6B838AD1}" destId="{E67196A6-FE12-4565-9B29-BA9B2250AF3A}" srcOrd="1" destOrd="0" presId="urn:microsoft.com/office/officeart/2005/8/layout/vList6"/>
    <dgm:cxn modelId="{9E2A7CAA-6BE0-4D25-8F9E-E57ABE8EB2C1}" type="presParOf" srcId="{F2AC1C6E-FD9C-4AEC-8C18-4DB236CA8417}" destId="{E5A80403-C820-4063-87B2-6B8A1E4F7E41}" srcOrd="5" destOrd="0" presId="urn:microsoft.com/office/officeart/2005/8/layout/vList6"/>
    <dgm:cxn modelId="{2C9147D4-DC88-4C31-B63E-36A07E566CB6}" type="presParOf" srcId="{F2AC1C6E-FD9C-4AEC-8C18-4DB236CA8417}" destId="{1DFE6749-28AA-4B4A-9836-23E69DA62F16}" srcOrd="6" destOrd="0" presId="urn:microsoft.com/office/officeart/2005/8/layout/vList6"/>
    <dgm:cxn modelId="{EC43C941-FDB6-405D-8F47-E4AF9B037E4A}" type="presParOf" srcId="{1DFE6749-28AA-4B4A-9836-23E69DA62F16}" destId="{63748674-E23C-401B-B6CF-FE3FF51315E2}" srcOrd="0" destOrd="0" presId="urn:microsoft.com/office/officeart/2005/8/layout/vList6"/>
    <dgm:cxn modelId="{DE954205-DCC6-4BC6-AED1-F504790EFA0F}" type="presParOf" srcId="{1DFE6749-28AA-4B4A-9836-23E69DA62F16}" destId="{A70B56F5-520A-4EF4-8A2C-3D6021EC562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F52D25-3BB7-4C8B-BE9D-666D357FB656}" type="doc">
      <dgm:prSet loTypeId="urn:microsoft.com/office/officeart/2016/7/layout/BasicLinearProcessNumbered" loCatId="process" qsTypeId="urn:microsoft.com/office/officeart/2005/8/quickstyle/simple4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2D6F4F8E-CE75-47DD-B65D-16349F95C0DA}">
      <dgm:prSet/>
      <dgm:spPr/>
      <dgm:t>
        <a:bodyPr/>
        <a:lstStyle/>
        <a:p>
          <a:r>
            <a:rPr lang="en-US" dirty="0"/>
            <a:t>Physical Protection</a:t>
          </a:r>
        </a:p>
      </dgm:t>
    </dgm:pt>
    <dgm:pt modelId="{1556E4E3-9815-4942-A6C8-148B621AEBCB}" type="parTrans" cxnId="{3A14E979-3F3F-4AFB-9E2F-273F8D576652}">
      <dgm:prSet/>
      <dgm:spPr/>
      <dgm:t>
        <a:bodyPr/>
        <a:lstStyle/>
        <a:p>
          <a:endParaRPr lang="en-US"/>
        </a:p>
      </dgm:t>
    </dgm:pt>
    <dgm:pt modelId="{C40B1C5A-5A7B-47BA-A3CD-ED28A0933685}" type="sibTrans" cxnId="{3A14E979-3F3F-4AFB-9E2F-273F8D576652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62E0DD37-1358-4395-8470-5D993B370F2E}">
      <dgm:prSet/>
      <dgm:spPr/>
      <dgm:t>
        <a:bodyPr/>
        <a:lstStyle/>
        <a:p>
          <a:r>
            <a:rPr lang="en-US" dirty="0"/>
            <a:t>Cyber and Emerging Technologies</a:t>
          </a:r>
        </a:p>
      </dgm:t>
    </dgm:pt>
    <dgm:pt modelId="{240058BB-61FC-4D5E-A53B-FFA1ED786903}" type="parTrans" cxnId="{9FD9255E-2955-4929-B7EB-D454F7973FE4}">
      <dgm:prSet/>
      <dgm:spPr/>
      <dgm:t>
        <a:bodyPr/>
        <a:lstStyle/>
        <a:p>
          <a:endParaRPr lang="en-US"/>
        </a:p>
      </dgm:t>
    </dgm:pt>
    <dgm:pt modelId="{8ABE62DD-25E0-44CF-917B-F4F7CE5BEC91}" type="sibTrans" cxnId="{9FD9255E-2955-4929-B7EB-D454F7973FE4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C8DEF66B-5188-419E-9D8D-6F8AE7B74FEB}">
      <dgm:prSet/>
      <dgm:spPr/>
      <dgm:t>
        <a:bodyPr/>
        <a:lstStyle/>
        <a:p>
          <a:r>
            <a:rPr lang="en-US" dirty="0"/>
            <a:t>Reactor Siting </a:t>
          </a:r>
        </a:p>
      </dgm:t>
    </dgm:pt>
    <dgm:pt modelId="{048E349B-D57F-4BF5-9114-B1930C8089EC}" type="parTrans" cxnId="{A66E6657-0805-47DB-80AC-5E4BBEF7F663}">
      <dgm:prSet/>
      <dgm:spPr/>
      <dgm:t>
        <a:bodyPr/>
        <a:lstStyle/>
        <a:p>
          <a:endParaRPr lang="en-US"/>
        </a:p>
      </dgm:t>
    </dgm:pt>
    <dgm:pt modelId="{0ABB23B3-90CD-4362-9CF7-6EDF39A1B125}" type="sibTrans" cxnId="{A66E6657-0805-47DB-80AC-5E4BBEF7F663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B0627EA5-14DB-4629-8BEF-BF5C06BBFCF7}">
      <dgm:prSet phldrT="[Text]"/>
      <dgm:spPr/>
      <dgm:t>
        <a:bodyPr/>
        <a:lstStyle/>
        <a:p>
          <a:r>
            <a:rPr lang="en-US" dirty="0"/>
            <a:t>Facility Sabotage and Nuclear Terrorism</a:t>
          </a:r>
        </a:p>
      </dgm:t>
    </dgm:pt>
    <dgm:pt modelId="{C897CC9E-128B-4626-8B6B-D74DFD7532F7}" type="parTrans" cxnId="{48D2DBD4-2400-47E7-8E03-B9484E848CCC}">
      <dgm:prSet/>
      <dgm:spPr/>
      <dgm:t>
        <a:bodyPr/>
        <a:lstStyle/>
        <a:p>
          <a:endParaRPr lang="en-US"/>
        </a:p>
      </dgm:t>
    </dgm:pt>
    <dgm:pt modelId="{BC1ED1B5-07F7-4355-850C-B19F22D9387B}" type="sibTrans" cxnId="{48D2DBD4-2400-47E7-8E03-B9484E848CCC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1FAF8A82-474A-496B-871A-AF4AC0F4CA90}" type="pres">
      <dgm:prSet presAssocID="{60F52D25-3BB7-4C8B-BE9D-666D357FB656}" presName="Name0" presStyleCnt="0">
        <dgm:presLayoutVars>
          <dgm:animLvl val="lvl"/>
          <dgm:resizeHandles val="exact"/>
        </dgm:presLayoutVars>
      </dgm:prSet>
      <dgm:spPr/>
    </dgm:pt>
    <dgm:pt modelId="{71A9ADBB-B242-4A67-A1C7-361F45A95E5E}" type="pres">
      <dgm:prSet presAssocID="{2D6F4F8E-CE75-47DD-B65D-16349F95C0DA}" presName="compositeNode" presStyleCnt="0">
        <dgm:presLayoutVars>
          <dgm:bulletEnabled val="1"/>
        </dgm:presLayoutVars>
      </dgm:prSet>
      <dgm:spPr/>
    </dgm:pt>
    <dgm:pt modelId="{5759D577-19AD-437C-860F-360F40BBA5E5}" type="pres">
      <dgm:prSet presAssocID="{2D6F4F8E-CE75-47DD-B65D-16349F95C0DA}" presName="bgRect" presStyleLbl="bgAccFollowNode1" presStyleIdx="0" presStyleCnt="4"/>
      <dgm:spPr/>
    </dgm:pt>
    <dgm:pt modelId="{808746FD-3051-4FD2-9A98-45FE77B5AF97}" type="pres">
      <dgm:prSet presAssocID="{C40B1C5A-5A7B-47BA-A3CD-ED28A0933685}" presName="sibTransNodeCircle" presStyleLbl="alignNode1" presStyleIdx="0" presStyleCnt="8">
        <dgm:presLayoutVars>
          <dgm:chMax val="0"/>
          <dgm:bulletEnabled/>
        </dgm:presLayoutVars>
      </dgm:prSet>
      <dgm:spPr/>
    </dgm:pt>
    <dgm:pt modelId="{0AF5D26D-3583-48D7-982B-E76E1CF26EE6}" type="pres">
      <dgm:prSet presAssocID="{2D6F4F8E-CE75-47DD-B65D-16349F95C0DA}" presName="bottomLine" presStyleLbl="alignNode1" presStyleIdx="1" presStyleCnt="8">
        <dgm:presLayoutVars/>
      </dgm:prSet>
      <dgm:spPr/>
    </dgm:pt>
    <dgm:pt modelId="{33B35D6A-2EC0-468E-9853-C4E873B3A5D1}" type="pres">
      <dgm:prSet presAssocID="{2D6F4F8E-CE75-47DD-B65D-16349F95C0DA}" presName="nodeText" presStyleLbl="bgAccFollowNode1" presStyleIdx="0" presStyleCnt="4">
        <dgm:presLayoutVars>
          <dgm:bulletEnabled val="1"/>
        </dgm:presLayoutVars>
      </dgm:prSet>
      <dgm:spPr/>
    </dgm:pt>
    <dgm:pt modelId="{6CCD25AC-1FC7-42AD-BD98-7A5B822E3D9F}" type="pres">
      <dgm:prSet presAssocID="{C40B1C5A-5A7B-47BA-A3CD-ED28A0933685}" presName="sibTrans" presStyleCnt="0"/>
      <dgm:spPr/>
    </dgm:pt>
    <dgm:pt modelId="{6E669832-2ED4-4F0B-B845-07105F6E75F1}" type="pres">
      <dgm:prSet presAssocID="{B0627EA5-14DB-4629-8BEF-BF5C06BBFCF7}" presName="compositeNode" presStyleCnt="0">
        <dgm:presLayoutVars>
          <dgm:bulletEnabled val="1"/>
        </dgm:presLayoutVars>
      </dgm:prSet>
      <dgm:spPr/>
    </dgm:pt>
    <dgm:pt modelId="{B0E122B8-9B9F-4E90-9883-C7696A2E5551}" type="pres">
      <dgm:prSet presAssocID="{B0627EA5-14DB-4629-8BEF-BF5C06BBFCF7}" presName="bgRect" presStyleLbl="bgAccFollowNode1" presStyleIdx="1" presStyleCnt="4"/>
      <dgm:spPr/>
    </dgm:pt>
    <dgm:pt modelId="{8DD45DD1-5A22-41AE-A931-32D579B511BD}" type="pres">
      <dgm:prSet presAssocID="{BC1ED1B5-07F7-4355-850C-B19F22D9387B}" presName="sibTransNodeCircle" presStyleLbl="alignNode1" presStyleIdx="2" presStyleCnt="8">
        <dgm:presLayoutVars>
          <dgm:chMax val="0"/>
          <dgm:bulletEnabled/>
        </dgm:presLayoutVars>
      </dgm:prSet>
      <dgm:spPr/>
    </dgm:pt>
    <dgm:pt modelId="{2E0FA624-8865-4F29-B7F4-1C4B7758C268}" type="pres">
      <dgm:prSet presAssocID="{B0627EA5-14DB-4629-8BEF-BF5C06BBFCF7}" presName="bottomLine" presStyleLbl="alignNode1" presStyleIdx="3" presStyleCnt="8">
        <dgm:presLayoutVars/>
      </dgm:prSet>
      <dgm:spPr/>
    </dgm:pt>
    <dgm:pt modelId="{EE30F29E-C4FB-4372-B12A-442F7B3790F5}" type="pres">
      <dgm:prSet presAssocID="{B0627EA5-14DB-4629-8BEF-BF5C06BBFCF7}" presName="nodeText" presStyleLbl="bgAccFollowNode1" presStyleIdx="1" presStyleCnt="4">
        <dgm:presLayoutVars>
          <dgm:bulletEnabled val="1"/>
        </dgm:presLayoutVars>
      </dgm:prSet>
      <dgm:spPr/>
    </dgm:pt>
    <dgm:pt modelId="{CF551FA5-48A2-4E1D-AC64-803EF87C5BC4}" type="pres">
      <dgm:prSet presAssocID="{BC1ED1B5-07F7-4355-850C-B19F22D9387B}" presName="sibTrans" presStyleCnt="0"/>
      <dgm:spPr/>
    </dgm:pt>
    <dgm:pt modelId="{4A8A7D87-7736-4DD7-A301-C208ED2585BD}" type="pres">
      <dgm:prSet presAssocID="{62E0DD37-1358-4395-8470-5D993B370F2E}" presName="compositeNode" presStyleCnt="0">
        <dgm:presLayoutVars>
          <dgm:bulletEnabled val="1"/>
        </dgm:presLayoutVars>
      </dgm:prSet>
      <dgm:spPr/>
    </dgm:pt>
    <dgm:pt modelId="{D76A0BD9-2FD8-4491-82A5-F3CAEDDACA86}" type="pres">
      <dgm:prSet presAssocID="{62E0DD37-1358-4395-8470-5D993B370F2E}" presName="bgRect" presStyleLbl="bgAccFollowNode1" presStyleIdx="2" presStyleCnt="4"/>
      <dgm:spPr/>
    </dgm:pt>
    <dgm:pt modelId="{AEB85D49-2333-4BF6-B7AC-23F60203A231}" type="pres">
      <dgm:prSet presAssocID="{8ABE62DD-25E0-44CF-917B-F4F7CE5BEC91}" presName="sibTransNodeCircle" presStyleLbl="alignNode1" presStyleIdx="4" presStyleCnt="8">
        <dgm:presLayoutVars>
          <dgm:chMax val="0"/>
          <dgm:bulletEnabled/>
        </dgm:presLayoutVars>
      </dgm:prSet>
      <dgm:spPr/>
    </dgm:pt>
    <dgm:pt modelId="{4454DF5C-E523-4DEF-9747-86366AC3E87E}" type="pres">
      <dgm:prSet presAssocID="{62E0DD37-1358-4395-8470-5D993B370F2E}" presName="bottomLine" presStyleLbl="alignNode1" presStyleIdx="5" presStyleCnt="8">
        <dgm:presLayoutVars/>
      </dgm:prSet>
      <dgm:spPr/>
    </dgm:pt>
    <dgm:pt modelId="{942B90B1-FDBE-4703-AA99-10F4FD572083}" type="pres">
      <dgm:prSet presAssocID="{62E0DD37-1358-4395-8470-5D993B370F2E}" presName="nodeText" presStyleLbl="bgAccFollowNode1" presStyleIdx="2" presStyleCnt="4">
        <dgm:presLayoutVars>
          <dgm:bulletEnabled val="1"/>
        </dgm:presLayoutVars>
      </dgm:prSet>
      <dgm:spPr/>
    </dgm:pt>
    <dgm:pt modelId="{3BBE3971-665F-4307-97AC-1890EA1AC2DD}" type="pres">
      <dgm:prSet presAssocID="{8ABE62DD-25E0-44CF-917B-F4F7CE5BEC91}" presName="sibTrans" presStyleCnt="0"/>
      <dgm:spPr/>
    </dgm:pt>
    <dgm:pt modelId="{D4B02469-6B50-4D1A-BC0E-3FAE65932DA5}" type="pres">
      <dgm:prSet presAssocID="{C8DEF66B-5188-419E-9D8D-6F8AE7B74FEB}" presName="compositeNode" presStyleCnt="0">
        <dgm:presLayoutVars>
          <dgm:bulletEnabled val="1"/>
        </dgm:presLayoutVars>
      </dgm:prSet>
      <dgm:spPr/>
    </dgm:pt>
    <dgm:pt modelId="{D28B1050-A387-48F8-AA46-90ADD6B7A199}" type="pres">
      <dgm:prSet presAssocID="{C8DEF66B-5188-419E-9D8D-6F8AE7B74FEB}" presName="bgRect" presStyleLbl="bgAccFollowNode1" presStyleIdx="3" presStyleCnt="4"/>
      <dgm:spPr/>
    </dgm:pt>
    <dgm:pt modelId="{ACAB2D7B-3999-4A59-95E6-229DBFBB4A95}" type="pres">
      <dgm:prSet presAssocID="{0ABB23B3-90CD-4362-9CF7-6EDF39A1B125}" presName="sibTransNodeCircle" presStyleLbl="alignNode1" presStyleIdx="6" presStyleCnt="8">
        <dgm:presLayoutVars>
          <dgm:chMax val="0"/>
          <dgm:bulletEnabled/>
        </dgm:presLayoutVars>
      </dgm:prSet>
      <dgm:spPr/>
    </dgm:pt>
    <dgm:pt modelId="{9F97BF08-247D-4965-A226-FC579EE52FB8}" type="pres">
      <dgm:prSet presAssocID="{C8DEF66B-5188-419E-9D8D-6F8AE7B74FEB}" presName="bottomLine" presStyleLbl="alignNode1" presStyleIdx="7" presStyleCnt="8">
        <dgm:presLayoutVars/>
      </dgm:prSet>
      <dgm:spPr/>
    </dgm:pt>
    <dgm:pt modelId="{384AD260-021B-4B2F-A037-453819AA581A}" type="pres">
      <dgm:prSet presAssocID="{C8DEF66B-5188-419E-9D8D-6F8AE7B74FEB}" presName="nodeText" presStyleLbl="bgAccFollowNode1" presStyleIdx="3" presStyleCnt="4">
        <dgm:presLayoutVars>
          <dgm:bulletEnabled val="1"/>
        </dgm:presLayoutVars>
      </dgm:prSet>
      <dgm:spPr/>
    </dgm:pt>
  </dgm:ptLst>
  <dgm:cxnLst>
    <dgm:cxn modelId="{A0C29B04-55AD-43C5-834C-A97D1C132390}" type="presOf" srcId="{8ABE62DD-25E0-44CF-917B-F4F7CE5BEC91}" destId="{AEB85D49-2333-4BF6-B7AC-23F60203A231}" srcOrd="0" destOrd="0" presId="urn:microsoft.com/office/officeart/2016/7/layout/BasicLinearProcessNumbered"/>
    <dgm:cxn modelId="{43A18A27-C5B4-489A-A656-460B3534FEBA}" type="presOf" srcId="{62E0DD37-1358-4395-8470-5D993B370F2E}" destId="{942B90B1-FDBE-4703-AA99-10F4FD572083}" srcOrd="1" destOrd="0" presId="urn:microsoft.com/office/officeart/2016/7/layout/BasicLinearProcessNumbered"/>
    <dgm:cxn modelId="{7611CA3D-52CB-4C3D-8CD6-6A6D3FF97764}" type="presOf" srcId="{C8DEF66B-5188-419E-9D8D-6F8AE7B74FEB}" destId="{D28B1050-A387-48F8-AA46-90ADD6B7A199}" srcOrd="0" destOrd="0" presId="urn:microsoft.com/office/officeart/2016/7/layout/BasicLinearProcessNumbered"/>
    <dgm:cxn modelId="{9FD9255E-2955-4929-B7EB-D454F7973FE4}" srcId="{60F52D25-3BB7-4C8B-BE9D-666D357FB656}" destId="{62E0DD37-1358-4395-8470-5D993B370F2E}" srcOrd="2" destOrd="0" parTransId="{240058BB-61FC-4D5E-A53B-FFA1ED786903}" sibTransId="{8ABE62DD-25E0-44CF-917B-F4F7CE5BEC91}"/>
    <dgm:cxn modelId="{B251DE63-DCA0-4C78-87BA-B658D5E15C1A}" type="presOf" srcId="{B0627EA5-14DB-4629-8BEF-BF5C06BBFCF7}" destId="{B0E122B8-9B9F-4E90-9883-C7696A2E5551}" srcOrd="0" destOrd="0" presId="urn:microsoft.com/office/officeart/2016/7/layout/BasicLinearProcessNumbered"/>
    <dgm:cxn modelId="{3074A644-A849-49CB-B224-BAA5552C18A9}" type="presOf" srcId="{0ABB23B3-90CD-4362-9CF7-6EDF39A1B125}" destId="{ACAB2D7B-3999-4A59-95E6-229DBFBB4A95}" srcOrd="0" destOrd="0" presId="urn:microsoft.com/office/officeart/2016/7/layout/BasicLinearProcessNumbered"/>
    <dgm:cxn modelId="{7D89786C-3005-46F0-BBFF-690D5F5960C7}" type="presOf" srcId="{2D6F4F8E-CE75-47DD-B65D-16349F95C0DA}" destId="{33B35D6A-2EC0-468E-9853-C4E873B3A5D1}" srcOrd="1" destOrd="0" presId="urn:microsoft.com/office/officeart/2016/7/layout/BasicLinearProcessNumbered"/>
    <dgm:cxn modelId="{F1BA0B6F-5356-460A-9102-4A23377B81A2}" type="presOf" srcId="{60F52D25-3BB7-4C8B-BE9D-666D357FB656}" destId="{1FAF8A82-474A-496B-871A-AF4AC0F4CA90}" srcOrd="0" destOrd="0" presId="urn:microsoft.com/office/officeart/2016/7/layout/BasicLinearProcessNumbered"/>
    <dgm:cxn modelId="{49B1E456-0BF3-453D-9049-7D717B2190FE}" type="presOf" srcId="{C40B1C5A-5A7B-47BA-A3CD-ED28A0933685}" destId="{808746FD-3051-4FD2-9A98-45FE77B5AF97}" srcOrd="0" destOrd="0" presId="urn:microsoft.com/office/officeart/2016/7/layout/BasicLinearProcessNumbered"/>
    <dgm:cxn modelId="{A66E6657-0805-47DB-80AC-5E4BBEF7F663}" srcId="{60F52D25-3BB7-4C8B-BE9D-666D357FB656}" destId="{C8DEF66B-5188-419E-9D8D-6F8AE7B74FEB}" srcOrd="3" destOrd="0" parTransId="{048E349B-D57F-4BF5-9114-B1930C8089EC}" sibTransId="{0ABB23B3-90CD-4362-9CF7-6EDF39A1B125}"/>
    <dgm:cxn modelId="{3A14E979-3F3F-4AFB-9E2F-273F8D576652}" srcId="{60F52D25-3BB7-4C8B-BE9D-666D357FB656}" destId="{2D6F4F8E-CE75-47DD-B65D-16349F95C0DA}" srcOrd="0" destOrd="0" parTransId="{1556E4E3-9815-4942-A6C8-148B621AEBCB}" sibTransId="{C40B1C5A-5A7B-47BA-A3CD-ED28A0933685}"/>
    <dgm:cxn modelId="{9A297EBB-176B-489B-A8DF-F2B4DA2A73DC}" type="presOf" srcId="{2D6F4F8E-CE75-47DD-B65D-16349F95C0DA}" destId="{5759D577-19AD-437C-860F-360F40BBA5E5}" srcOrd="0" destOrd="0" presId="urn:microsoft.com/office/officeart/2016/7/layout/BasicLinearProcessNumbered"/>
    <dgm:cxn modelId="{0FBB24C5-B016-435C-B718-913A214E68CF}" type="presOf" srcId="{C8DEF66B-5188-419E-9D8D-6F8AE7B74FEB}" destId="{384AD260-021B-4B2F-A037-453819AA581A}" srcOrd="1" destOrd="0" presId="urn:microsoft.com/office/officeart/2016/7/layout/BasicLinearProcessNumbered"/>
    <dgm:cxn modelId="{48D2DBD4-2400-47E7-8E03-B9484E848CCC}" srcId="{60F52D25-3BB7-4C8B-BE9D-666D357FB656}" destId="{B0627EA5-14DB-4629-8BEF-BF5C06BBFCF7}" srcOrd="1" destOrd="0" parTransId="{C897CC9E-128B-4626-8B6B-D74DFD7532F7}" sibTransId="{BC1ED1B5-07F7-4355-850C-B19F22D9387B}"/>
    <dgm:cxn modelId="{C8074CDF-51F7-4062-86CB-E59468D3F81B}" type="presOf" srcId="{B0627EA5-14DB-4629-8BEF-BF5C06BBFCF7}" destId="{EE30F29E-C4FB-4372-B12A-442F7B3790F5}" srcOrd="1" destOrd="0" presId="urn:microsoft.com/office/officeart/2016/7/layout/BasicLinearProcessNumbered"/>
    <dgm:cxn modelId="{9C5964E6-18A7-48AE-A547-CB935D48A142}" type="presOf" srcId="{62E0DD37-1358-4395-8470-5D993B370F2E}" destId="{D76A0BD9-2FD8-4491-82A5-F3CAEDDACA86}" srcOrd="0" destOrd="0" presId="urn:microsoft.com/office/officeart/2016/7/layout/BasicLinearProcessNumbered"/>
    <dgm:cxn modelId="{54D58CFE-33FA-4AA2-B9FB-ED7C007647FC}" type="presOf" srcId="{BC1ED1B5-07F7-4355-850C-B19F22D9387B}" destId="{8DD45DD1-5A22-41AE-A931-32D579B511BD}" srcOrd="0" destOrd="0" presId="urn:microsoft.com/office/officeart/2016/7/layout/BasicLinearProcessNumbered"/>
    <dgm:cxn modelId="{534AF9B1-AB0A-4AC5-AEA2-89C9CF0F6672}" type="presParOf" srcId="{1FAF8A82-474A-496B-871A-AF4AC0F4CA90}" destId="{71A9ADBB-B242-4A67-A1C7-361F45A95E5E}" srcOrd="0" destOrd="0" presId="urn:microsoft.com/office/officeart/2016/7/layout/BasicLinearProcessNumbered"/>
    <dgm:cxn modelId="{6ED433A9-9EF8-4148-B42C-9E9830F40ECF}" type="presParOf" srcId="{71A9ADBB-B242-4A67-A1C7-361F45A95E5E}" destId="{5759D577-19AD-437C-860F-360F40BBA5E5}" srcOrd="0" destOrd="0" presId="urn:microsoft.com/office/officeart/2016/7/layout/BasicLinearProcessNumbered"/>
    <dgm:cxn modelId="{604CDC7C-1662-494D-A56F-561EE1AF4775}" type="presParOf" srcId="{71A9ADBB-B242-4A67-A1C7-361F45A95E5E}" destId="{808746FD-3051-4FD2-9A98-45FE77B5AF97}" srcOrd="1" destOrd="0" presId="urn:microsoft.com/office/officeart/2016/7/layout/BasicLinearProcessNumbered"/>
    <dgm:cxn modelId="{D84F2B9B-AEE8-497C-A649-BF7D05EDF6C0}" type="presParOf" srcId="{71A9ADBB-B242-4A67-A1C7-361F45A95E5E}" destId="{0AF5D26D-3583-48D7-982B-E76E1CF26EE6}" srcOrd="2" destOrd="0" presId="urn:microsoft.com/office/officeart/2016/7/layout/BasicLinearProcessNumbered"/>
    <dgm:cxn modelId="{06B2C207-81D6-4B6F-BBBC-AD181597C03E}" type="presParOf" srcId="{71A9ADBB-B242-4A67-A1C7-361F45A95E5E}" destId="{33B35D6A-2EC0-468E-9853-C4E873B3A5D1}" srcOrd="3" destOrd="0" presId="urn:microsoft.com/office/officeart/2016/7/layout/BasicLinearProcessNumbered"/>
    <dgm:cxn modelId="{B646A038-83A7-4438-BF75-0129B0E08EE2}" type="presParOf" srcId="{1FAF8A82-474A-496B-871A-AF4AC0F4CA90}" destId="{6CCD25AC-1FC7-42AD-BD98-7A5B822E3D9F}" srcOrd="1" destOrd="0" presId="urn:microsoft.com/office/officeart/2016/7/layout/BasicLinearProcessNumbered"/>
    <dgm:cxn modelId="{7C37646C-B06B-4D46-8130-B609AFBA7A3C}" type="presParOf" srcId="{1FAF8A82-474A-496B-871A-AF4AC0F4CA90}" destId="{6E669832-2ED4-4F0B-B845-07105F6E75F1}" srcOrd="2" destOrd="0" presId="urn:microsoft.com/office/officeart/2016/7/layout/BasicLinearProcessNumbered"/>
    <dgm:cxn modelId="{592AFF31-0C4C-4C9D-9AB9-32FCDBE305E0}" type="presParOf" srcId="{6E669832-2ED4-4F0B-B845-07105F6E75F1}" destId="{B0E122B8-9B9F-4E90-9883-C7696A2E5551}" srcOrd="0" destOrd="0" presId="urn:microsoft.com/office/officeart/2016/7/layout/BasicLinearProcessNumbered"/>
    <dgm:cxn modelId="{306762EE-1237-4481-9E9D-2C05A5E700AF}" type="presParOf" srcId="{6E669832-2ED4-4F0B-B845-07105F6E75F1}" destId="{8DD45DD1-5A22-41AE-A931-32D579B511BD}" srcOrd="1" destOrd="0" presId="urn:microsoft.com/office/officeart/2016/7/layout/BasicLinearProcessNumbered"/>
    <dgm:cxn modelId="{A08590D8-D575-4C49-9398-C571854DE056}" type="presParOf" srcId="{6E669832-2ED4-4F0B-B845-07105F6E75F1}" destId="{2E0FA624-8865-4F29-B7F4-1C4B7758C268}" srcOrd="2" destOrd="0" presId="urn:microsoft.com/office/officeart/2016/7/layout/BasicLinearProcessNumbered"/>
    <dgm:cxn modelId="{CF2A510C-298D-4F16-A697-A4E0FAE5229F}" type="presParOf" srcId="{6E669832-2ED4-4F0B-B845-07105F6E75F1}" destId="{EE30F29E-C4FB-4372-B12A-442F7B3790F5}" srcOrd="3" destOrd="0" presId="urn:microsoft.com/office/officeart/2016/7/layout/BasicLinearProcessNumbered"/>
    <dgm:cxn modelId="{70BA4649-CE03-4ACB-B6E3-F1950557F853}" type="presParOf" srcId="{1FAF8A82-474A-496B-871A-AF4AC0F4CA90}" destId="{CF551FA5-48A2-4E1D-AC64-803EF87C5BC4}" srcOrd="3" destOrd="0" presId="urn:microsoft.com/office/officeart/2016/7/layout/BasicLinearProcessNumbered"/>
    <dgm:cxn modelId="{152D65C6-16DD-485E-884F-1CEE10FDC6E7}" type="presParOf" srcId="{1FAF8A82-474A-496B-871A-AF4AC0F4CA90}" destId="{4A8A7D87-7736-4DD7-A301-C208ED2585BD}" srcOrd="4" destOrd="0" presId="urn:microsoft.com/office/officeart/2016/7/layout/BasicLinearProcessNumbered"/>
    <dgm:cxn modelId="{CDED55A2-7170-4C45-86FC-4E0A43386F29}" type="presParOf" srcId="{4A8A7D87-7736-4DD7-A301-C208ED2585BD}" destId="{D76A0BD9-2FD8-4491-82A5-F3CAEDDACA86}" srcOrd="0" destOrd="0" presId="urn:microsoft.com/office/officeart/2016/7/layout/BasicLinearProcessNumbered"/>
    <dgm:cxn modelId="{BC5AD6DC-34C4-4F67-B250-C95372653316}" type="presParOf" srcId="{4A8A7D87-7736-4DD7-A301-C208ED2585BD}" destId="{AEB85D49-2333-4BF6-B7AC-23F60203A231}" srcOrd="1" destOrd="0" presId="urn:microsoft.com/office/officeart/2016/7/layout/BasicLinearProcessNumbered"/>
    <dgm:cxn modelId="{ACC76B21-7F6B-4490-96E6-4F3494163F57}" type="presParOf" srcId="{4A8A7D87-7736-4DD7-A301-C208ED2585BD}" destId="{4454DF5C-E523-4DEF-9747-86366AC3E87E}" srcOrd="2" destOrd="0" presId="urn:microsoft.com/office/officeart/2016/7/layout/BasicLinearProcessNumbered"/>
    <dgm:cxn modelId="{352E5F06-AF77-47E1-B73D-B6C767F00918}" type="presParOf" srcId="{4A8A7D87-7736-4DD7-A301-C208ED2585BD}" destId="{942B90B1-FDBE-4703-AA99-10F4FD572083}" srcOrd="3" destOrd="0" presId="urn:microsoft.com/office/officeart/2016/7/layout/BasicLinearProcessNumbered"/>
    <dgm:cxn modelId="{2BD7A21F-4BAA-42D8-BEE5-9E65EABBA837}" type="presParOf" srcId="{1FAF8A82-474A-496B-871A-AF4AC0F4CA90}" destId="{3BBE3971-665F-4307-97AC-1890EA1AC2DD}" srcOrd="5" destOrd="0" presId="urn:microsoft.com/office/officeart/2016/7/layout/BasicLinearProcessNumbered"/>
    <dgm:cxn modelId="{4046164D-3BC6-4B8F-B63E-CFACF6F361AB}" type="presParOf" srcId="{1FAF8A82-474A-496B-871A-AF4AC0F4CA90}" destId="{D4B02469-6B50-4D1A-BC0E-3FAE65932DA5}" srcOrd="6" destOrd="0" presId="urn:microsoft.com/office/officeart/2016/7/layout/BasicLinearProcessNumbered"/>
    <dgm:cxn modelId="{C954F87A-E00A-4835-90A0-739C3F397793}" type="presParOf" srcId="{D4B02469-6B50-4D1A-BC0E-3FAE65932DA5}" destId="{D28B1050-A387-48F8-AA46-90ADD6B7A199}" srcOrd="0" destOrd="0" presId="urn:microsoft.com/office/officeart/2016/7/layout/BasicLinearProcessNumbered"/>
    <dgm:cxn modelId="{DA269B46-894A-468B-BBF4-CC7D7740AE97}" type="presParOf" srcId="{D4B02469-6B50-4D1A-BC0E-3FAE65932DA5}" destId="{ACAB2D7B-3999-4A59-95E6-229DBFBB4A95}" srcOrd="1" destOrd="0" presId="urn:microsoft.com/office/officeart/2016/7/layout/BasicLinearProcessNumbered"/>
    <dgm:cxn modelId="{24EA5D40-2BCA-4F91-9158-38D12C53DB15}" type="presParOf" srcId="{D4B02469-6B50-4D1A-BC0E-3FAE65932DA5}" destId="{9F97BF08-247D-4965-A226-FC579EE52FB8}" srcOrd="2" destOrd="0" presId="urn:microsoft.com/office/officeart/2016/7/layout/BasicLinearProcessNumbered"/>
    <dgm:cxn modelId="{754B9D43-DD0C-4E33-AF12-F2B385D05D35}" type="presParOf" srcId="{D4B02469-6B50-4D1A-BC0E-3FAE65932DA5}" destId="{384AD260-021B-4B2F-A037-453819AA581A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B24EF-6542-40C7-B62A-D53583A0FAF7}">
      <dsp:nvSpPr>
        <dsp:cNvPr id="0" name=""/>
        <dsp:cNvSpPr/>
      </dsp:nvSpPr>
      <dsp:spPr>
        <a:xfrm>
          <a:off x="3251199" y="1867"/>
          <a:ext cx="4876800" cy="1481525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CPPNM/A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ICSANT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itchFamily="34" charset="0"/>
            <a:buChar char="•"/>
          </a:pPr>
          <a:r>
            <a:rPr lang="en-US" sz="1700" kern="1200" dirty="0"/>
            <a:t>UNSC Resolutions 1540, 1373, &amp; 1887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itchFamily="34" charset="0"/>
            <a:buChar char="•"/>
          </a:pPr>
          <a:r>
            <a:rPr lang="en-US" sz="1700" kern="1200" dirty="0"/>
            <a:t>Bilateral and multilateral agreements</a:t>
          </a:r>
        </a:p>
      </dsp:txBody>
      <dsp:txXfrm>
        <a:off x="3251199" y="187058"/>
        <a:ext cx="4321228" cy="1111143"/>
      </dsp:txXfrm>
    </dsp:sp>
    <dsp:sp modelId="{60EDEA04-088F-446C-B341-72E82397AB13}">
      <dsp:nvSpPr>
        <dsp:cNvPr id="0" name=""/>
        <dsp:cNvSpPr/>
      </dsp:nvSpPr>
      <dsp:spPr>
        <a:xfrm>
          <a:off x="0" y="1867"/>
          <a:ext cx="3251200" cy="148152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International Agreements</a:t>
          </a:r>
        </a:p>
      </dsp:txBody>
      <dsp:txXfrm>
        <a:off x="72322" y="74189"/>
        <a:ext cx="3106556" cy="1336881"/>
      </dsp:txXfrm>
    </dsp:sp>
    <dsp:sp modelId="{FB177BAD-F3F9-43EC-AF67-649C7D2EDFBD}">
      <dsp:nvSpPr>
        <dsp:cNvPr id="0" name=""/>
        <dsp:cNvSpPr/>
      </dsp:nvSpPr>
      <dsp:spPr>
        <a:xfrm>
          <a:off x="3251199" y="1631545"/>
          <a:ext cx="4876800" cy="1481525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2246587"/>
            <a:satOff val="-7611"/>
            <a:lumOff val="-97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2246587"/>
              <a:satOff val="-7611"/>
              <a:lumOff val="-9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itchFamily="34" charset="0"/>
            <a:buChar char="•"/>
          </a:pPr>
          <a:r>
            <a:rPr lang="en-US" sz="1700" kern="1200" dirty="0"/>
            <a:t>NSS13: Physical protection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itchFamily="34" charset="0"/>
            <a:buChar char="•"/>
          </a:pPr>
          <a:r>
            <a:rPr lang="en-US" sz="1700" kern="1200" dirty="0"/>
            <a:t>NSS14: Radioactive materials &amp; facilities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itchFamily="34" charset="0"/>
            <a:buChar char="•"/>
          </a:pPr>
          <a:r>
            <a:rPr lang="en-US" sz="1700" kern="1200" dirty="0"/>
            <a:t>NSS15: Outside of regulatory control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itchFamily="34" charset="0"/>
            <a:buChar char="•"/>
          </a:pPr>
          <a:r>
            <a:rPr lang="en-US" sz="1700" kern="1200" dirty="0"/>
            <a:t>NSS20: Fundamentals</a:t>
          </a:r>
        </a:p>
      </dsp:txBody>
      <dsp:txXfrm>
        <a:off x="3251199" y="1816736"/>
        <a:ext cx="4321228" cy="1111143"/>
      </dsp:txXfrm>
    </dsp:sp>
    <dsp:sp modelId="{565CA87C-89FD-428F-A69A-E2C89DAEC5BD}">
      <dsp:nvSpPr>
        <dsp:cNvPr id="0" name=""/>
        <dsp:cNvSpPr/>
      </dsp:nvSpPr>
      <dsp:spPr>
        <a:xfrm>
          <a:off x="0" y="1631545"/>
          <a:ext cx="3251200" cy="1481525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IAEA</a:t>
          </a:r>
          <a:br>
            <a:rPr lang="en-US" sz="2600" kern="1200" dirty="0"/>
          </a:br>
          <a:r>
            <a:rPr lang="en-US" sz="2600" kern="1200" dirty="0"/>
            <a:t>Recommendations</a:t>
          </a:r>
        </a:p>
      </dsp:txBody>
      <dsp:txXfrm>
        <a:off x="72322" y="1703867"/>
        <a:ext cx="3106556" cy="1336881"/>
      </dsp:txXfrm>
    </dsp:sp>
    <dsp:sp modelId="{E67196A6-FE12-4565-9B29-BA9B2250AF3A}">
      <dsp:nvSpPr>
        <dsp:cNvPr id="0" name=""/>
        <dsp:cNvSpPr/>
      </dsp:nvSpPr>
      <dsp:spPr>
        <a:xfrm>
          <a:off x="3251199" y="3261224"/>
          <a:ext cx="4876800" cy="1481525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4493175"/>
            <a:satOff val="-15221"/>
            <a:lumOff val="-195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4493175"/>
              <a:satOff val="-15221"/>
              <a:lumOff val="-19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Global Partnership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Global Initiative to Prevent Nuclear Terrorism 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itchFamily="34" charset="0"/>
            <a:buChar char="•"/>
          </a:pPr>
          <a:r>
            <a:rPr lang="en-US" sz="1700" kern="1200" dirty="0"/>
            <a:t>IAEA IPPAS missions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itchFamily="34" charset="0"/>
            <a:buChar char="•"/>
          </a:pPr>
          <a:r>
            <a:rPr lang="en-US" sz="1700" kern="1200" dirty="0"/>
            <a:t>Nuclear Security Summit </a:t>
          </a:r>
        </a:p>
      </dsp:txBody>
      <dsp:txXfrm>
        <a:off x="3251199" y="3446415"/>
        <a:ext cx="4321228" cy="1111143"/>
      </dsp:txXfrm>
    </dsp:sp>
    <dsp:sp modelId="{977B9B9C-4690-4491-8D11-C3705CDEE39A}">
      <dsp:nvSpPr>
        <dsp:cNvPr id="0" name=""/>
        <dsp:cNvSpPr/>
      </dsp:nvSpPr>
      <dsp:spPr>
        <a:xfrm>
          <a:off x="0" y="3261224"/>
          <a:ext cx="3251200" cy="1481525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Voluntary Initiatives</a:t>
          </a:r>
        </a:p>
      </dsp:txBody>
      <dsp:txXfrm>
        <a:off x="72322" y="3333546"/>
        <a:ext cx="3106556" cy="1336881"/>
      </dsp:txXfrm>
    </dsp:sp>
    <dsp:sp modelId="{A70B56F5-520A-4EF4-8A2C-3D6021EC562A}">
      <dsp:nvSpPr>
        <dsp:cNvPr id="0" name=""/>
        <dsp:cNvSpPr/>
      </dsp:nvSpPr>
      <dsp:spPr>
        <a:xfrm>
          <a:off x="3251199" y="4890902"/>
          <a:ext cx="4876800" cy="1481525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Design basis threat (DBT)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National legal and regulatory framework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Assessment and response to immerging tech/cyber vulnerability</a:t>
          </a:r>
        </a:p>
      </dsp:txBody>
      <dsp:txXfrm>
        <a:off x="3251199" y="5076093"/>
        <a:ext cx="4321228" cy="1111143"/>
      </dsp:txXfrm>
    </dsp:sp>
    <dsp:sp modelId="{63748674-E23C-401B-B6CF-FE3FF51315E2}">
      <dsp:nvSpPr>
        <dsp:cNvPr id="0" name=""/>
        <dsp:cNvSpPr/>
      </dsp:nvSpPr>
      <dsp:spPr>
        <a:xfrm>
          <a:off x="0" y="4890902"/>
          <a:ext cx="3251200" cy="148152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itchFamily="34" charset="0"/>
            <a:buNone/>
          </a:pPr>
          <a:r>
            <a:rPr lang="en-US" sz="3900" kern="1200" dirty="0">
              <a:solidFill>
                <a:schemeClr val="bg1"/>
              </a:solidFill>
            </a:rPr>
            <a:t>National Control</a:t>
          </a:r>
        </a:p>
      </dsp:txBody>
      <dsp:txXfrm>
        <a:off x="72322" y="4963224"/>
        <a:ext cx="3106556" cy="13368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59D577-19AD-437C-860F-360F40BBA5E5}">
      <dsp:nvSpPr>
        <dsp:cNvPr id="0" name=""/>
        <dsp:cNvSpPr/>
      </dsp:nvSpPr>
      <dsp:spPr>
        <a:xfrm>
          <a:off x="3080" y="464830"/>
          <a:ext cx="2444055" cy="3421677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48" tIns="330200" rIns="190548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Physical Protection</a:t>
          </a:r>
        </a:p>
      </dsp:txBody>
      <dsp:txXfrm>
        <a:off x="3080" y="1765067"/>
        <a:ext cx="2444055" cy="2053006"/>
      </dsp:txXfrm>
    </dsp:sp>
    <dsp:sp modelId="{808746FD-3051-4FD2-9A98-45FE77B5AF97}">
      <dsp:nvSpPr>
        <dsp:cNvPr id="0" name=""/>
        <dsp:cNvSpPr/>
      </dsp:nvSpPr>
      <dsp:spPr>
        <a:xfrm>
          <a:off x="711856" y="806997"/>
          <a:ext cx="1026503" cy="102650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30" tIns="12700" rIns="8003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862184" y="957325"/>
        <a:ext cx="725847" cy="725847"/>
      </dsp:txXfrm>
    </dsp:sp>
    <dsp:sp modelId="{0AF5D26D-3583-48D7-982B-E76E1CF26EE6}">
      <dsp:nvSpPr>
        <dsp:cNvPr id="0" name=""/>
        <dsp:cNvSpPr/>
      </dsp:nvSpPr>
      <dsp:spPr>
        <a:xfrm>
          <a:off x="3080" y="3886435"/>
          <a:ext cx="2444055" cy="7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E122B8-9B9F-4E90-9883-C7696A2E5551}">
      <dsp:nvSpPr>
        <dsp:cNvPr id="0" name=""/>
        <dsp:cNvSpPr/>
      </dsp:nvSpPr>
      <dsp:spPr>
        <a:xfrm>
          <a:off x="2691541" y="464830"/>
          <a:ext cx="2444055" cy="3421677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48" tIns="330200" rIns="190548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Facility Sabotage and Nuclear Terrorism</a:t>
          </a:r>
        </a:p>
      </dsp:txBody>
      <dsp:txXfrm>
        <a:off x="2691541" y="1765067"/>
        <a:ext cx="2444055" cy="2053006"/>
      </dsp:txXfrm>
    </dsp:sp>
    <dsp:sp modelId="{8DD45DD1-5A22-41AE-A931-32D579B511BD}">
      <dsp:nvSpPr>
        <dsp:cNvPr id="0" name=""/>
        <dsp:cNvSpPr/>
      </dsp:nvSpPr>
      <dsp:spPr>
        <a:xfrm>
          <a:off x="3400317" y="806997"/>
          <a:ext cx="1026503" cy="102650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30" tIns="12700" rIns="8003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3550645" y="957325"/>
        <a:ext cx="725847" cy="725847"/>
      </dsp:txXfrm>
    </dsp:sp>
    <dsp:sp modelId="{2E0FA624-8865-4F29-B7F4-1C4B7758C268}">
      <dsp:nvSpPr>
        <dsp:cNvPr id="0" name=""/>
        <dsp:cNvSpPr/>
      </dsp:nvSpPr>
      <dsp:spPr>
        <a:xfrm>
          <a:off x="2691541" y="3886435"/>
          <a:ext cx="2444055" cy="7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76A0BD9-2FD8-4491-82A5-F3CAEDDACA86}">
      <dsp:nvSpPr>
        <dsp:cNvPr id="0" name=""/>
        <dsp:cNvSpPr/>
      </dsp:nvSpPr>
      <dsp:spPr>
        <a:xfrm>
          <a:off x="5380002" y="464830"/>
          <a:ext cx="2444055" cy="3421677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48" tIns="330200" rIns="190548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Cyber and Emerging Technologies</a:t>
          </a:r>
        </a:p>
      </dsp:txBody>
      <dsp:txXfrm>
        <a:off x="5380002" y="1765067"/>
        <a:ext cx="2444055" cy="2053006"/>
      </dsp:txXfrm>
    </dsp:sp>
    <dsp:sp modelId="{AEB85D49-2333-4BF6-B7AC-23F60203A231}">
      <dsp:nvSpPr>
        <dsp:cNvPr id="0" name=""/>
        <dsp:cNvSpPr/>
      </dsp:nvSpPr>
      <dsp:spPr>
        <a:xfrm>
          <a:off x="6088778" y="806997"/>
          <a:ext cx="1026503" cy="102650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30" tIns="12700" rIns="8003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6239106" y="957325"/>
        <a:ext cx="725847" cy="725847"/>
      </dsp:txXfrm>
    </dsp:sp>
    <dsp:sp modelId="{4454DF5C-E523-4DEF-9747-86366AC3E87E}">
      <dsp:nvSpPr>
        <dsp:cNvPr id="0" name=""/>
        <dsp:cNvSpPr/>
      </dsp:nvSpPr>
      <dsp:spPr>
        <a:xfrm>
          <a:off x="5380002" y="3886435"/>
          <a:ext cx="2444055" cy="7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8B1050-A387-48F8-AA46-90ADD6B7A199}">
      <dsp:nvSpPr>
        <dsp:cNvPr id="0" name=""/>
        <dsp:cNvSpPr/>
      </dsp:nvSpPr>
      <dsp:spPr>
        <a:xfrm>
          <a:off x="8068463" y="464830"/>
          <a:ext cx="2444055" cy="3421677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48" tIns="330200" rIns="190548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Reactor Siting </a:t>
          </a:r>
        </a:p>
      </dsp:txBody>
      <dsp:txXfrm>
        <a:off x="8068463" y="1765067"/>
        <a:ext cx="2444055" cy="2053006"/>
      </dsp:txXfrm>
    </dsp:sp>
    <dsp:sp modelId="{ACAB2D7B-3999-4A59-95E6-229DBFBB4A95}">
      <dsp:nvSpPr>
        <dsp:cNvPr id="0" name=""/>
        <dsp:cNvSpPr/>
      </dsp:nvSpPr>
      <dsp:spPr>
        <a:xfrm>
          <a:off x="8777239" y="806997"/>
          <a:ext cx="1026503" cy="102650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30" tIns="12700" rIns="8003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4</a:t>
          </a:r>
        </a:p>
      </dsp:txBody>
      <dsp:txXfrm>
        <a:off x="8927567" y="957325"/>
        <a:ext cx="725847" cy="725847"/>
      </dsp:txXfrm>
    </dsp:sp>
    <dsp:sp modelId="{9F97BF08-247D-4965-A226-FC579EE52FB8}">
      <dsp:nvSpPr>
        <dsp:cNvPr id="0" name=""/>
        <dsp:cNvSpPr/>
      </dsp:nvSpPr>
      <dsp:spPr>
        <a:xfrm>
          <a:off x="8068463" y="3886435"/>
          <a:ext cx="2444055" cy="7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C3A5F-07CC-4AE7-A87B-35F4B028BA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23B3B3-D4B1-4A91-AE66-A5CC4CA35D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0544A6-527D-4783-832B-5FB806033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4A44-D676-41DA-A8E1-C97D44989AAD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27CEB-F206-40A9-8082-178D0BD25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BE83A2-BE5F-46D4-9177-1AE18E516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04D6-42D1-4119-AD02-34FF0C9AF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184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831B4-7A8F-415F-9CC9-433B5720D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948259-F1BA-4813-AB63-05E1639E5B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82503E-5533-4746-BE06-FE0506198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4A44-D676-41DA-A8E1-C97D44989AAD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C8FD43-07E5-47C8-B80F-7D54AC0BC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D96D1-C741-490F-ADC2-0CAE8198C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04D6-42D1-4119-AD02-34FF0C9AF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051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1439A3-8568-449C-A2BA-769BCA8DF9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91DF7A-EDB1-4625-9101-3CA9BAF444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AE4899-BA2F-4F10-81C3-E3F78BED0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4A44-D676-41DA-A8E1-C97D44989AAD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DA2C3D-C365-4A07-BC7C-15DF9870C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6252C8-FD17-46AD-B235-044F2DABD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04D6-42D1-4119-AD02-34FF0C9AF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565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E46FF-E917-4FEC-A357-43B4E58B7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50FF6-6014-40FA-B7AC-6600C3F702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3464C0-E155-4BA7-8791-B6F8EB80C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4A44-D676-41DA-A8E1-C97D44989AAD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181555-569B-44EF-8CD8-2FD9D6433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509ED-086D-48EC-9857-139B5D0D2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04D6-42D1-4119-AD02-34FF0C9AF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922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F852D-AF26-475A-AA8C-E6BF60392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C9DD38-22EB-4FD9-A4F1-90AC09F3CD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A2F4B7-C154-4537-9183-AA6684245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4A44-D676-41DA-A8E1-C97D44989AAD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F65B9-3AE8-49B3-BC78-047A03C38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F8B58-8E06-47C2-B5D7-BB03D12D4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04D6-42D1-4119-AD02-34FF0C9AF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721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D3121-43DA-4431-89A4-2F399238A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F2008-77C8-45B3-A5D1-E2706E891F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CC53AA-EDBC-45EA-B73C-2AC07FBF0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86D34D-9357-41C5-960D-607301E47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4A44-D676-41DA-A8E1-C97D44989AAD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24C732-C19A-4293-994F-CA889A151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06C738-BF6E-4353-8BB6-25C8E980E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04D6-42D1-4119-AD02-34FF0C9AF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098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F5A0A-298E-4687-B194-53F5A3005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4172E2-271F-4B16-ACD5-FADD7AB918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65B386-37C3-42D7-81DD-FD6C3ACEA3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94B62E-F426-49FD-B82F-57B0531A95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B4783B-CD00-40D6-893F-56FFF0E1D6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E4B62F-7347-4ED9-904E-823D4EB0D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4A44-D676-41DA-A8E1-C97D44989AAD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F34ED9-50FD-43BD-984F-BBD94EA2F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4DC3A7-2A7E-4F89-8967-9ADDAED15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04D6-42D1-4119-AD02-34FF0C9AF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836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6B025-B393-445E-A0D7-2CD7E7D47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1B8690-500F-4F86-ADB6-91E0A37B6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4A44-D676-41DA-A8E1-C97D44989AAD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258896-BF45-479B-852A-66B260265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BE49F3-3069-4C68-9F93-1DFEFADDF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04D6-42D1-4119-AD02-34FF0C9AF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042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D74445-A3FF-4128-9652-5E2B3DC6C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4A44-D676-41DA-A8E1-C97D44989AAD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70BD9C-D1BF-49C9-89ED-BB8AB6831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1CF360-243B-4B40-B9C8-4CCC8F754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04D6-42D1-4119-AD02-34FF0C9AF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711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3349B-C8B5-4941-BEF1-753286F15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7E64D-1A2A-4CFE-94C9-C3A5EB229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1A8E97-1AB5-4433-8CBB-BF4C326133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D22FF6-A7A5-42B5-87B7-7EBAB729B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4A44-D676-41DA-A8E1-C97D44989AAD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77CC94-D364-41A1-BB1F-0EF569364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75A8D2-FDAB-4DDB-BCC1-F2402D045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04D6-42D1-4119-AD02-34FF0C9AF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859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0F66A-F526-473D-90B5-8E0A2C874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1E23EF-3F0E-4B2C-8ADE-B63004F6D8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186716-AA2D-4D14-839A-776FD4E08D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40F912-AF26-484F-989C-69E766FE7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4A44-D676-41DA-A8E1-C97D44989AAD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B422BE-CA5D-4992-9A22-62761C214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E0C17-DC33-446F-83DE-C47E52054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04D6-42D1-4119-AD02-34FF0C9AF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744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F6D311-E236-45B3-AA24-2709F8965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E33188-3ECF-4171-B7C9-D129276777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8CCB5-3181-4269-AF04-C6187229B1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A4A44-D676-41DA-A8E1-C97D44989AAD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A768C9-2106-48CB-B349-C71BAD2579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DEF47D-1267-4DAE-A191-4CE6AD3449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A04D6-42D1-4119-AD02-34FF0C9AF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139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forbes.com/sites/astanley/2018/10/08/ready-to-rumble-ibm-launches-food-trust-blockchain-for-commercial-use/#44aeeb9d7439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2257994-BD97-4691-8B89-198A6D2BAB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18509"/>
            <a:ext cx="12192000" cy="1939491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90AA6C-2FD7-4A71-85C5-2154EE1E67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5331417"/>
            <a:ext cx="6801612" cy="117098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GNI Advanced Reactors Security Analysis &amp; Findings</a:t>
            </a:r>
          </a:p>
          <a:p>
            <a:r>
              <a:rPr lang="en-US" sz="1800" dirty="0">
                <a:solidFill>
                  <a:srgbClr val="FFFFFF"/>
                </a:solidFill>
              </a:rPr>
              <a:t>November 15, 2018</a:t>
            </a:r>
          </a:p>
          <a:p>
            <a:r>
              <a:rPr lang="en-US" sz="1800" dirty="0">
                <a:solidFill>
                  <a:srgbClr val="FFFFFF"/>
                </a:solidFill>
              </a:rPr>
              <a:t>Anita Nilsson, Caroline Jorant, Everett Redmond, Ken Luongo</a:t>
            </a:r>
          </a:p>
          <a:p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5" name="Picture 4" descr="A screenshot of a computer&#10;&#10;Description generated with very high confidence">
            <a:extLst>
              <a:ext uri="{FF2B5EF4-FFF2-40B4-BE49-F238E27FC236}">
                <a16:creationId xmlns:a16="http://schemas.microsoft.com/office/drawing/2014/main" id="{59632198-E6D6-4357-81C3-EF89F1E669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048" t="18396" r="15357" b="15318"/>
          <a:stretch/>
        </p:blipFill>
        <p:spPr>
          <a:xfrm>
            <a:off x="6848850" y="422858"/>
            <a:ext cx="3767489" cy="39712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AC6BEF-4AF8-40C0-86FB-E01CF0EA552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70" y="1576522"/>
            <a:ext cx="5154930" cy="1323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9566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DED1227-CA8F-4C8F-8D9D-91FA58151727}"/>
              </a:ext>
            </a:extLst>
          </p:cNvPr>
          <p:cNvSpPr>
            <a:spLocks noGrp="1"/>
          </p:cNvSpPr>
          <p:nvPr/>
        </p:nvSpPr>
        <p:spPr>
          <a:xfrm>
            <a:off x="0" y="719666"/>
            <a:ext cx="3167270" cy="51908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b="1" dirty="0"/>
              <a:t>Current International Nuclear Security Regime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E8B38E0-6734-4A22-8E40-1FBB864547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9890157"/>
              </p:ext>
            </p:extLst>
          </p:nvPr>
        </p:nvGraphicFramePr>
        <p:xfrm>
          <a:off x="3489740" y="225288"/>
          <a:ext cx="8128000" cy="637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0F6F835B-6F8D-4D63-8241-49ADE7AC41C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7381" t="20570" r="37024" b="69650"/>
          <a:stretch/>
        </p:blipFill>
        <p:spPr>
          <a:xfrm>
            <a:off x="0" y="0"/>
            <a:ext cx="2844801" cy="58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095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9EDD5-9850-4D94-AC52-3FE13AB16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6334"/>
            <a:ext cx="10515600" cy="110435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Assessing Advanced Reactor Security: Key Issues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4CF7456-EEA6-42A5-B321-A5D211AA5A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3157974"/>
              </p:ext>
            </p:extLst>
          </p:nvPr>
        </p:nvGraphicFramePr>
        <p:xfrm>
          <a:off x="838200" y="1690688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0BC0D5FA-3A00-40FA-B90C-352C694359F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7381" t="20570" r="37024" b="69650"/>
          <a:stretch/>
        </p:blipFill>
        <p:spPr>
          <a:xfrm>
            <a:off x="0" y="0"/>
            <a:ext cx="2844801" cy="58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935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35AA0B-8A55-4106-A3E5-A5997A43B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7400"/>
            <a:ext cx="2743200" cy="2743200"/>
          </a:xfrm>
          <a:prstGeom prst="ellipse">
            <a:avLst/>
          </a:prstGeom>
          <a:solidFill>
            <a:srgbClr val="4F96D5"/>
          </a:solidFill>
          <a:ln w="174625" cmpd="thinThick">
            <a:solidFill>
              <a:srgbClr val="4F96D5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US" sz="2600" b="1">
                <a:solidFill>
                  <a:srgbClr val="FFFFFF"/>
                </a:solidFill>
              </a:rPr>
              <a:t>Physical Protection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9285CB-7A29-4472-82B5-BA8897E846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381" t="20570" r="37024" b="69650"/>
          <a:stretch/>
        </p:blipFill>
        <p:spPr>
          <a:xfrm>
            <a:off x="0" y="0"/>
            <a:ext cx="2844801" cy="586334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3971B6F-B8DE-42C6-A326-B9B11BC88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5355" y="1225119"/>
            <a:ext cx="8220723" cy="514243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IAEA: Three different </a:t>
            </a:r>
            <a:r>
              <a:rPr lang="en-US" b="1" dirty="0">
                <a:solidFill>
                  <a:srgbClr val="0070C0"/>
                </a:solidFill>
              </a:rPr>
              <a:t>categories</a:t>
            </a:r>
            <a:r>
              <a:rPr lang="en-US" dirty="0"/>
              <a:t> of nuclear material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i="1" dirty="0"/>
              <a:t>Highly enriched uranium, U-233 OR more than 2 Kg of unirradiated plutonium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i="1" dirty="0"/>
              <a:t>Low enriched uranium (enrichment under 20% of U-235) of  ~ 4-5%)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i="1" dirty="0"/>
              <a:t>Spent fuel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dirty="0"/>
          </a:p>
          <a:p>
            <a:r>
              <a:rPr lang="en-US" b="1" dirty="0">
                <a:solidFill>
                  <a:srgbClr val="0070C0"/>
                </a:solidFill>
              </a:rPr>
              <a:t>Molten Salt</a:t>
            </a:r>
            <a:r>
              <a:rPr lang="en-US" dirty="0"/>
              <a:t> reactors with fuel in a closed loop. The challenge is ensuring that none of the fuel is extracted during operation.</a:t>
            </a:r>
          </a:p>
          <a:p>
            <a:r>
              <a:rPr lang="en-US" b="1" dirty="0" err="1">
                <a:solidFill>
                  <a:srgbClr val="0070C0"/>
                </a:solidFill>
              </a:rPr>
              <a:t>Triso</a:t>
            </a:r>
            <a:r>
              <a:rPr lang="en-US" dirty="0"/>
              <a:t> fuel - challenge is tracking fuel spheres</a:t>
            </a:r>
          </a:p>
          <a:p>
            <a:r>
              <a:rPr lang="en-US" b="1" dirty="0">
                <a:solidFill>
                  <a:srgbClr val="0070C0"/>
                </a:solidFill>
              </a:rPr>
              <a:t>Fast reactor </a:t>
            </a:r>
            <a:r>
              <a:rPr lang="en-US" dirty="0"/>
              <a:t>- </a:t>
            </a:r>
            <a:r>
              <a:rPr lang="en-US" b="1" dirty="0"/>
              <a:t>only</a:t>
            </a:r>
            <a:r>
              <a:rPr lang="en-US" dirty="0"/>
              <a:t> design that presents a potential Category 1 risk:</a:t>
            </a:r>
          </a:p>
          <a:p>
            <a:pPr lvl="1"/>
            <a:r>
              <a:rPr lang="en-US" i="1" dirty="0"/>
              <a:t>Reactor fuel may contain plutonium or plutonium mixed with uranium</a:t>
            </a:r>
          </a:p>
          <a:p>
            <a:pPr lvl="1"/>
            <a:r>
              <a:rPr lang="en-US" i="1" dirty="0"/>
              <a:t>If the plutonium is separated from spent fuel it is considered weapons usable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93910B-ED9F-4E54-86F6-471B22ED8D15}"/>
              </a:ext>
            </a:extLst>
          </p:cNvPr>
          <p:cNvSpPr txBox="1"/>
          <p:nvPr/>
        </p:nvSpPr>
        <p:spPr>
          <a:xfrm>
            <a:off x="2844801" y="464854"/>
            <a:ext cx="8826267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RISK: nuclear material must be adequately protected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529516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E6F5C-2A99-4F4D-85D4-137910756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9600" y="1713390"/>
            <a:ext cx="6934200" cy="4927107"/>
          </a:xfrm>
        </p:spPr>
        <p:txBody>
          <a:bodyPr>
            <a:normAutofit/>
          </a:bodyPr>
          <a:lstStyle/>
          <a:p>
            <a:r>
              <a:rPr lang="en-US" dirty="0"/>
              <a:t>All advanced Reactors will need to protect against insider, outsider, and terrorist and threats.</a:t>
            </a:r>
          </a:p>
          <a:p>
            <a:r>
              <a:rPr lang="en-US" dirty="0"/>
              <a:t>Advanced designs are likely to </a:t>
            </a:r>
            <a:r>
              <a:rPr lang="en-US" b="1" dirty="0"/>
              <a:t>reduce</a:t>
            </a:r>
            <a:r>
              <a:rPr lang="en-US" dirty="0"/>
              <a:t> radiological release risks by using:</a:t>
            </a:r>
          </a:p>
          <a:p>
            <a:pPr lvl="1"/>
            <a:r>
              <a:rPr lang="en-GB" i="1" dirty="0"/>
              <a:t>Passive safety features</a:t>
            </a:r>
            <a:endParaRPr lang="en-US" dirty="0"/>
          </a:p>
          <a:p>
            <a:pPr lvl="1"/>
            <a:r>
              <a:rPr lang="en-GB" i="1" dirty="0"/>
              <a:t>No external power dependence</a:t>
            </a:r>
          </a:p>
          <a:p>
            <a:pPr lvl="1"/>
            <a:r>
              <a:rPr lang="en-GB" i="1" dirty="0"/>
              <a:t>Low operating pressure</a:t>
            </a:r>
          </a:p>
          <a:p>
            <a:r>
              <a:rPr lang="en-GB" dirty="0"/>
              <a:t>More information is required on specific designs to support detailed analysis</a:t>
            </a:r>
          </a:p>
          <a:p>
            <a:pPr lvl="1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2E50F6-3ED7-4657-A462-789292E79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2A0CD24-B4CB-43F4-BCE2-4964EB8358B2}"/>
              </a:ext>
            </a:extLst>
          </p:cNvPr>
          <p:cNvSpPr txBox="1">
            <a:spLocks/>
          </p:cNvSpPr>
          <p:nvPr/>
        </p:nvSpPr>
        <p:spPr>
          <a:xfrm>
            <a:off x="838200" y="2057400"/>
            <a:ext cx="2743200" cy="2743200"/>
          </a:xfrm>
          <a:prstGeom prst="ellipse">
            <a:avLst/>
          </a:prstGeom>
          <a:solidFill>
            <a:srgbClr val="4F96D5"/>
          </a:solidFill>
          <a:ln w="174625" cmpd="thinThick">
            <a:solidFill>
              <a:srgbClr val="4F96D5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chemeClr val="bg1"/>
                </a:solidFill>
              </a:rPr>
              <a:t>Facility Sabotage and Nuclear Terrorism</a:t>
            </a:r>
            <a:endParaRPr lang="en-US" sz="26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992D18-679C-497C-A36A-FB892CDA81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381" t="20570" r="37024" b="69650"/>
          <a:stretch/>
        </p:blipFill>
        <p:spPr>
          <a:xfrm>
            <a:off x="0" y="0"/>
            <a:ext cx="2844801" cy="5863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BA00DB-5C47-4A77-AD73-9AA3CABA39EC}"/>
              </a:ext>
            </a:extLst>
          </p:cNvPr>
          <p:cNvSpPr txBox="1"/>
          <p:nvPr/>
        </p:nvSpPr>
        <p:spPr>
          <a:xfrm>
            <a:off x="2844801" y="464854"/>
            <a:ext cx="8826267" cy="95410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RISK: insider threat and nuclear terrorism resulting in radioactive dispersal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877585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8751C1E-5C49-446F-9252-180127EFE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9600" y="2209045"/>
            <a:ext cx="6934200" cy="396791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There is </a:t>
            </a:r>
            <a:r>
              <a:rPr lang="en-US" b="1" dirty="0"/>
              <a:t>no unified or global approach </a:t>
            </a:r>
            <a:r>
              <a:rPr lang="en-US" dirty="0"/>
              <a:t>to cyber security in the civil nuclear sector.</a:t>
            </a:r>
          </a:p>
          <a:p>
            <a:r>
              <a:rPr lang="en-US" dirty="0"/>
              <a:t>There is little discussion across borders among nuclear regulators or reactor cyber security professionals. </a:t>
            </a:r>
          </a:p>
          <a:p>
            <a:r>
              <a:rPr lang="en-US" b="1" dirty="0"/>
              <a:t>Emerging technology implications </a:t>
            </a:r>
            <a:r>
              <a:rPr lang="en-US" dirty="0"/>
              <a:t>and </a:t>
            </a:r>
            <a:r>
              <a:rPr lang="en-US" b="1" dirty="0"/>
              <a:t>applications </a:t>
            </a:r>
            <a:r>
              <a:rPr lang="en-US" dirty="0"/>
              <a:t>must be further assessed:</a:t>
            </a:r>
          </a:p>
          <a:p>
            <a:pPr lvl="1"/>
            <a:r>
              <a:rPr lang="en-US" i="1" dirty="0"/>
              <a:t>AI – can it prevent insider threats and support physical protection?</a:t>
            </a:r>
          </a:p>
          <a:p>
            <a:pPr lvl="1"/>
            <a:r>
              <a:rPr lang="en-US" i="1" dirty="0"/>
              <a:t>Blockchain – can it be applied to track TRISO pebble fuel? (</a:t>
            </a:r>
            <a:r>
              <a:rPr lang="en-US" i="1" dirty="0">
                <a:hlinkClick r:id="rId2"/>
              </a:rPr>
              <a:t>IBM</a:t>
            </a:r>
            <a:r>
              <a:rPr lang="en-US" i="1" dirty="0"/>
              <a:t>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9DF3FE-9D84-4A3D-8D0C-103AEC2616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0F806C0-BB58-4B87-A75C-27A247004B68}"/>
              </a:ext>
            </a:extLst>
          </p:cNvPr>
          <p:cNvSpPr txBox="1">
            <a:spLocks/>
          </p:cNvSpPr>
          <p:nvPr/>
        </p:nvSpPr>
        <p:spPr>
          <a:xfrm>
            <a:off x="838200" y="2057400"/>
            <a:ext cx="2743200" cy="2743200"/>
          </a:xfrm>
          <a:prstGeom prst="ellipse">
            <a:avLst/>
          </a:prstGeom>
          <a:solidFill>
            <a:srgbClr val="4F96D5"/>
          </a:solidFill>
          <a:ln w="174625" cmpd="thinThick">
            <a:solidFill>
              <a:srgbClr val="4F96D5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chemeClr val="bg1"/>
                </a:solidFill>
              </a:rPr>
              <a:t>Cyber and Emerging Technology</a:t>
            </a:r>
            <a:endParaRPr lang="en-US" sz="2600" b="1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884579-E1DE-4E45-ACB9-2A0F8B20BB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381" t="20570" r="37024" b="69650"/>
          <a:stretch/>
        </p:blipFill>
        <p:spPr>
          <a:xfrm>
            <a:off x="0" y="0"/>
            <a:ext cx="2844801" cy="5863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4318B85-3CD4-4012-8CF4-31A61A021D77}"/>
              </a:ext>
            </a:extLst>
          </p:cNvPr>
          <p:cNvSpPr txBox="1"/>
          <p:nvPr/>
        </p:nvSpPr>
        <p:spPr>
          <a:xfrm>
            <a:off x="2844801" y="464854"/>
            <a:ext cx="8826267" cy="138499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RISK: cyber is a major challenge for the global reactor fleet and may cause problems for advanced reactors; Emerging technologies may help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120841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9B3CD72-1AEF-42EA-B02A-C1B815442E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3B737C5-B7CD-408A-9188-E6FD7E1A848D}"/>
              </a:ext>
            </a:extLst>
          </p:cNvPr>
          <p:cNvSpPr txBox="1">
            <a:spLocks/>
          </p:cNvSpPr>
          <p:nvPr/>
        </p:nvSpPr>
        <p:spPr>
          <a:xfrm>
            <a:off x="838200" y="2057400"/>
            <a:ext cx="2743200" cy="2743200"/>
          </a:xfrm>
          <a:prstGeom prst="ellipse">
            <a:avLst/>
          </a:prstGeom>
          <a:solidFill>
            <a:srgbClr val="4F96D5"/>
          </a:solidFill>
          <a:ln w="174625" cmpd="thinThick">
            <a:solidFill>
              <a:srgbClr val="4F96D5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chemeClr val="bg1"/>
                </a:solidFill>
              </a:rPr>
              <a:t>Reactor Siting</a:t>
            </a:r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EDF7624-BB70-4D03-A2E8-1B62EB83E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6116" y="2057400"/>
            <a:ext cx="7414953" cy="4335746"/>
          </a:xfrm>
        </p:spPr>
        <p:txBody>
          <a:bodyPr>
            <a:normAutofit fontScale="92500"/>
          </a:bodyPr>
          <a:lstStyle/>
          <a:p>
            <a:r>
              <a:rPr lang="en-US" dirty="0"/>
              <a:t>Unique Characteristics:</a:t>
            </a:r>
          </a:p>
          <a:p>
            <a:pPr lvl="1"/>
            <a:r>
              <a:rPr lang="en-US" dirty="0"/>
              <a:t>Can be sited in remote locations </a:t>
            </a:r>
          </a:p>
          <a:p>
            <a:pPr lvl="1"/>
            <a:r>
              <a:rPr lang="en-US" dirty="0"/>
              <a:t>Can be sited away from water</a:t>
            </a:r>
          </a:p>
          <a:p>
            <a:pPr lvl="1"/>
            <a:r>
              <a:rPr lang="en-US" dirty="0"/>
              <a:t>Can be located below ground or at ground-level</a:t>
            </a:r>
          </a:p>
          <a:p>
            <a:r>
              <a:rPr lang="en-US" dirty="0"/>
              <a:t>Challenges:</a:t>
            </a:r>
          </a:p>
          <a:p>
            <a:pPr lvl="1"/>
            <a:r>
              <a:rPr lang="en-US" dirty="0"/>
              <a:t>Small, remotely located reactors - will be important to develop appropriate options for physical protection of the plant and fuel. </a:t>
            </a:r>
          </a:p>
          <a:p>
            <a:pPr lvl="1"/>
            <a:r>
              <a:rPr lang="en-US" dirty="0"/>
              <a:t>Preparedness - International community may have concerns about the operation of nuclear tech in nations not well equipped to maintain the infrastructure and effectively address the potential consequences.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A58EBF-DC65-4FD7-A7D2-53F3E74BC0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381" t="20570" r="37024" b="69650"/>
          <a:stretch/>
        </p:blipFill>
        <p:spPr>
          <a:xfrm>
            <a:off x="0" y="0"/>
            <a:ext cx="2844801" cy="5863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D7F90B-6478-4838-9121-CC5551B3341C}"/>
              </a:ext>
            </a:extLst>
          </p:cNvPr>
          <p:cNvSpPr txBox="1"/>
          <p:nvPr/>
        </p:nvSpPr>
        <p:spPr>
          <a:xfrm>
            <a:off x="2844801" y="464854"/>
            <a:ext cx="8826267" cy="138499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RISK: advanced reactors are small, can be deployed remotely, and may be located in unprepared nuclear newcomer nations</a:t>
            </a:r>
          </a:p>
        </p:txBody>
      </p:sp>
    </p:spTree>
    <p:extLst>
      <p:ext uri="{BB962C8B-B14F-4D97-AF65-F5344CB8AC3E}">
        <p14:creationId xmlns:p14="http://schemas.microsoft.com/office/powerpoint/2010/main" val="1493951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BEF9E-7A3A-4DBB-96AE-82674312B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0528" y="-2007"/>
            <a:ext cx="3171072" cy="12652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525D5-B5C2-4C42-9F8D-96972A824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122" y="909312"/>
            <a:ext cx="6469658" cy="5840279"/>
          </a:xfrm>
        </p:spPr>
        <p:txBody>
          <a:bodyPr anchor="t">
            <a:noAutofit/>
          </a:bodyPr>
          <a:lstStyle/>
          <a:p>
            <a:r>
              <a:rPr lang="en-US" sz="2000" b="1" dirty="0"/>
              <a:t>Preliminary Security Assessment</a:t>
            </a:r>
            <a:r>
              <a:rPr lang="en-US" sz="1800" dirty="0"/>
              <a:t>:</a:t>
            </a:r>
          </a:p>
          <a:p>
            <a:pPr lvl="1"/>
            <a:r>
              <a:rPr lang="en-US" sz="1800" b="1" i="1" dirty="0"/>
              <a:t>Molten Salt</a:t>
            </a:r>
            <a:r>
              <a:rPr lang="en-US" sz="1800" i="1" dirty="0"/>
              <a:t>: Appears to have low vulnerability to theft of nuclear material and dispersal of radioactivity</a:t>
            </a:r>
          </a:p>
          <a:p>
            <a:pPr lvl="1"/>
            <a:r>
              <a:rPr lang="en-US" sz="1800" b="1" i="1" dirty="0"/>
              <a:t>TRISO-Based</a:t>
            </a:r>
            <a:r>
              <a:rPr lang="en-US" sz="1800" i="1" dirty="0"/>
              <a:t> : Appears to have low vulnerability to theft of nuclear material and dispersal of radioactivity</a:t>
            </a:r>
          </a:p>
          <a:p>
            <a:pPr lvl="1"/>
            <a:r>
              <a:rPr lang="en-US" sz="1800" b="1" i="1" dirty="0"/>
              <a:t>Fast Spectrum</a:t>
            </a:r>
            <a:r>
              <a:rPr lang="en-US" sz="1800" i="1" dirty="0"/>
              <a:t>: </a:t>
            </a:r>
            <a:r>
              <a:rPr lang="en-AU" sz="1800" i="1" dirty="0"/>
              <a:t>Presents a Category 1 risk with plutonium in fresh fuel or if separated from spent fuel.</a:t>
            </a:r>
          </a:p>
          <a:p>
            <a:pPr lvl="1"/>
            <a:r>
              <a:rPr lang="en-US" sz="1800" b="1" dirty="0"/>
              <a:t>Below ground </a:t>
            </a:r>
            <a:r>
              <a:rPr lang="en-US" sz="1800" dirty="0"/>
              <a:t>placement may lower security risks</a:t>
            </a:r>
          </a:p>
          <a:p>
            <a:pPr lvl="1"/>
            <a:r>
              <a:rPr lang="en-US" sz="1800" b="1" dirty="0"/>
              <a:t>Remote location </a:t>
            </a:r>
            <a:r>
              <a:rPr lang="en-US" sz="1800" dirty="0"/>
              <a:t>challenge needs more analysis</a:t>
            </a:r>
          </a:p>
          <a:p>
            <a:pPr lvl="1"/>
            <a:r>
              <a:rPr lang="en-US" sz="1800" b="1" dirty="0"/>
              <a:t>Emerging Technologies </a:t>
            </a:r>
            <a:r>
              <a:rPr lang="en-US" sz="1800" dirty="0"/>
              <a:t>like AI and blockchain may play a role in addressing some security concerns</a:t>
            </a:r>
          </a:p>
          <a:p>
            <a:pPr lvl="1"/>
            <a:r>
              <a:rPr lang="en-US" sz="1800" b="1" dirty="0"/>
              <a:t>Nuclear Newcomers </a:t>
            </a:r>
            <a:r>
              <a:rPr lang="en-US" sz="1800" dirty="0"/>
              <a:t>need to be better prepared</a:t>
            </a:r>
          </a:p>
          <a:p>
            <a:r>
              <a:rPr lang="en-US" sz="2000" b="1" dirty="0"/>
              <a:t>Further analysis </a:t>
            </a:r>
            <a:r>
              <a:rPr lang="en-US" sz="2000" dirty="0"/>
              <a:t>of the security vulnerabilities  with more updated and technical information will be required</a:t>
            </a:r>
            <a:r>
              <a:rPr lang="en-US" sz="1800" dirty="0"/>
              <a:t> – </a:t>
            </a:r>
            <a:r>
              <a:rPr lang="en-US" sz="1800" i="1" dirty="0"/>
              <a:t>Initiate  the designers, other experts, &amp; IAEA to discuss security measures and incorporate them into the reactor design phase. </a:t>
            </a:r>
            <a:endParaRPr lang="en-US" sz="1800" dirty="0"/>
          </a:p>
          <a:p>
            <a:r>
              <a:rPr lang="en-GB" sz="2000" b="1" dirty="0"/>
              <a:t>Confidential cyber security discussions </a:t>
            </a:r>
            <a:r>
              <a:rPr lang="en-GB" sz="2000" dirty="0"/>
              <a:t>should be organized at the international level among key nuclear nations, regulators, and cyber professionals.</a:t>
            </a:r>
          </a:p>
        </p:txBody>
      </p:sp>
      <p:sp>
        <p:nvSpPr>
          <p:cNvPr id="22" name="Freeform: Shape 17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: Shape 19">
            <a:extLst>
              <a:ext uri="{FF2B5EF4-FFF2-40B4-BE49-F238E27FC236}">
                <a16:creationId xmlns:a16="http://schemas.microsoft.com/office/drawing/2014/main" id="{52AC6D7F-F068-4E11-BB06-F601D89BB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 descr="A screenshot of a computer&#10;&#10;Description generated with very high confidence">
            <a:extLst>
              <a:ext uri="{FF2B5EF4-FFF2-40B4-BE49-F238E27FC236}">
                <a16:creationId xmlns:a16="http://schemas.microsoft.com/office/drawing/2014/main" id="{749CBAAB-640E-4F55-B93E-F60414FB86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048" t="18396" r="15357" b="15318"/>
          <a:stretch/>
        </p:blipFill>
        <p:spPr>
          <a:xfrm>
            <a:off x="7963339" y="623916"/>
            <a:ext cx="3638225" cy="383496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3165016-21F0-43DE-A694-1A9E423FEC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381" t="20570" r="37024" b="69650"/>
          <a:stretch/>
        </p:blipFill>
        <p:spPr>
          <a:xfrm>
            <a:off x="0" y="0"/>
            <a:ext cx="2844801" cy="58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957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657</Words>
  <Application>Microsoft Office PowerPoint</Application>
  <PresentationFormat>Widescreen</PresentationFormat>
  <Paragraphs>79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Assessing Advanced Reactor Security: Key Issues</vt:lpstr>
      <vt:lpstr>Physical Protection</vt:lpstr>
      <vt:lpstr>PowerPoint Presentation</vt:lpstr>
      <vt:lpstr>PowerPoint Presentation</vt:lpstr>
      <vt:lpstr>PowerPoint Presentation</vt:lpstr>
      <vt:lpstr>FINDINGS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Kim</dc:creator>
  <cp:lastModifiedBy>Daniel Kim</cp:lastModifiedBy>
  <cp:revision>47</cp:revision>
  <cp:lastPrinted>2018-11-13T19:54:09Z</cp:lastPrinted>
  <dcterms:created xsi:type="dcterms:W3CDTF">2018-11-09T17:01:17Z</dcterms:created>
  <dcterms:modified xsi:type="dcterms:W3CDTF">2018-11-14T20:18:16Z</dcterms:modified>
</cp:coreProperties>
</file>